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1" r:id="rId1"/>
  </p:sldMasterIdLst>
  <p:notesMasterIdLst>
    <p:notesMasterId r:id="rId24"/>
  </p:notesMasterIdLst>
  <p:sldIdLst>
    <p:sldId id="256" r:id="rId2"/>
    <p:sldId id="257" r:id="rId3"/>
    <p:sldId id="258" r:id="rId4"/>
    <p:sldId id="275" r:id="rId5"/>
    <p:sldId id="277" r:id="rId6"/>
    <p:sldId id="280" r:id="rId7"/>
    <p:sldId id="281" r:id="rId8"/>
    <p:sldId id="261" r:id="rId9"/>
    <p:sldId id="282" r:id="rId10"/>
    <p:sldId id="276" r:id="rId11"/>
    <p:sldId id="264" r:id="rId12"/>
    <p:sldId id="265" r:id="rId13"/>
    <p:sldId id="285" r:id="rId14"/>
    <p:sldId id="266" r:id="rId15"/>
    <p:sldId id="267" r:id="rId16"/>
    <p:sldId id="283" r:id="rId17"/>
    <p:sldId id="284" r:id="rId18"/>
    <p:sldId id="274" r:id="rId19"/>
    <p:sldId id="270" r:id="rId20"/>
    <p:sldId id="272" r:id="rId21"/>
    <p:sldId id="273" r:id="rId22"/>
    <p:sldId id="271" r:id="rId23"/>
  </p:sldIdLst>
  <p:sldSz cx="12192000" cy="6858000"/>
  <p:notesSz cx="6858000" cy="9144000"/>
  <p:embeddedFontLst>
    <p:embeddedFont>
      <p:font typeface="Assistant" pitchFamily="2" charset="-79"/>
      <p:regular r:id="rId25"/>
      <p:bold r:id="rId26"/>
    </p:embeddedFont>
    <p:embeddedFont>
      <p:font typeface="Calibri" panose="020F0502020204030204" pitchFamily="3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Wingdings 3" panose="05040102010807070707" pitchFamily="18" charset="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6" roundtripDataSignature="AMtx7mjbo5V7CCbfNNCNvjLWHZFL3jc2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6C2220-2B59-4983-9352-43B0932A1FC6}">
  <a:tblStyle styleId="{6E6C2220-2B59-4983-9352-43B0932A1FC6}"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50529" autoAdjust="0"/>
  </p:normalViewPr>
  <p:slideViewPr>
    <p:cSldViewPr snapToGrid="0">
      <p:cViewPr varScale="1">
        <p:scale>
          <a:sx n="34" d="100"/>
          <a:sy n="34" d="100"/>
        </p:scale>
        <p:origin x="175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291DE85-D519-4B81-970B-36F5F8367516}"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pPr rtl="1"/>
          <a:endParaRPr lang="he-IL"/>
        </a:p>
      </dgm:t>
    </dgm:pt>
    <dgm:pt modelId="{89BAB6F2-94FB-4996-AB4D-2A318AD583B1}">
      <dgm:prSet phldrT="[Text]"/>
      <dgm:spPr/>
      <dgm:t>
        <a:bodyPr/>
        <a:lstStyle/>
        <a:p>
          <a:pPr rtl="1">
            <a:buFont typeface="Wingdings" panose="05000000000000000000" pitchFamily="2" charset="2"/>
            <a:buChar char="Ø"/>
          </a:pPr>
          <a:r>
            <a:rPr lang="en-US"/>
            <a:t> </a:t>
          </a:r>
          <a:r>
            <a:rPr lang="en-US">
              <a:solidFill>
                <a:schemeClr val="tx1"/>
              </a:solidFill>
              <a:latin typeface="Century Gothic" panose="020B0502020202020204" pitchFamily="34" charset="0"/>
            </a:rPr>
            <a:t>Project overview</a:t>
          </a:r>
          <a:endParaRPr lang="he-IL" dirty="0">
            <a:solidFill>
              <a:schemeClr val="tx1"/>
            </a:solidFill>
            <a:latin typeface="Century Gothic" panose="020B0502020202020204" pitchFamily="34" charset="0"/>
          </a:endParaRPr>
        </a:p>
      </dgm:t>
    </dgm:pt>
    <dgm:pt modelId="{7491F98A-5636-4B05-A8DE-6607FD22259E}" type="parTrans" cxnId="{8B7451CE-C4D1-453E-9BA8-291F170F84FD}">
      <dgm:prSet/>
      <dgm:spPr/>
      <dgm:t>
        <a:bodyPr/>
        <a:lstStyle/>
        <a:p>
          <a:pPr rtl="1"/>
          <a:endParaRPr lang="he-IL"/>
        </a:p>
      </dgm:t>
    </dgm:pt>
    <dgm:pt modelId="{D3A0C7B2-090A-40EB-804D-A6710FB36D11}" type="sibTrans" cxnId="{8B7451CE-C4D1-453E-9BA8-291F170F84FD}">
      <dgm:prSet/>
      <dgm:spPr/>
      <dgm:t>
        <a:bodyPr/>
        <a:lstStyle/>
        <a:p>
          <a:pPr rtl="1"/>
          <a:endParaRPr lang="he-IL"/>
        </a:p>
      </dgm:t>
    </dgm:pt>
    <dgm:pt modelId="{69C28123-7A32-46B6-910E-E402880CE84D}">
      <dgm:prSet phldrT="[Text]"/>
      <dgm:spPr/>
      <dgm:t>
        <a:bodyPr/>
        <a:lstStyle/>
        <a:p>
          <a:pPr rtl="1">
            <a:buFont typeface="Wingdings" panose="05000000000000000000" pitchFamily="2" charset="2"/>
            <a:buChar char="Ø"/>
          </a:pPr>
          <a:r>
            <a:rPr lang="en-US">
              <a:latin typeface="Century Gothic" panose="020B0502020202020204" pitchFamily="34" charset="0"/>
            </a:rPr>
            <a:t> </a:t>
          </a:r>
          <a:r>
            <a:rPr lang="en-US">
              <a:solidFill>
                <a:schemeClr val="tx1"/>
              </a:solidFill>
              <a:latin typeface="Century Gothic" panose="020B0502020202020204" pitchFamily="34" charset="0"/>
            </a:rPr>
            <a:t>Background</a:t>
          </a:r>
          <a:endParaRPr lang="he-IL" dirty="0">
            <a:solidFill>
              <a:schemeClr val="tx1"/>
            </a:solidFill>
            <a:latin typeface="Century Gothic" panose="020B0502020202020204" pitchFamily="34" charset="0"/>
          </a:endParaRPr>
        </a:p>
      </dgm:t>
    </dgm:pt>
    <dgm:pt modelId="{8D896CF0-F1D5-420D-93FB-C3937393F97C}" type="parTrans" cxnId="{AD7DF7D3-9CD4-4903-93E4-CD3BC3CDBFE0}">
      <dgm:prSet/>
      <dgm:spPr/>
      <dgm:t>
        <a:bodyPr/>
        <a:lstStyle/>
        <a:p>
          <a:pPr rtl="1"/>
          <a:endParaRPr lang="he-IL"/>
        </a:p>
      </dgm:t>
    </dgm:pt>
    <dgm:pt modelId="{271FF396-06EB-4613-8D14-34103C17FFD5}" type="sibTrans" cxnId="{AD7DF7D3-9CD4-4903-93E4-CD3BC3CDBFE0}">
      <dgm:prSet/>
      <dgm:spPr/>
      <dgm:t>
        <a:bodyPr/>
        <a:lstStyle/>
        <a:p>
          <a:pPr rtl="1"/>
          <a:endParaRPr lang="he-IL"/>
        </a:p>
      </dgm:t>
    </dgm:pt>
    <dgm:pt modelId="{41D3B0F8-26D6-4AAF-A941-5E58603F4F10}">
      <dgm:prSet phldrT="[Text]"/>
      <dgm:spPr/>
      <dgm:t>
        <a:bodyPr/>
        <a:lstStyle/>
        <a:p>
          <a:pPr rtl="1">
            <a:buFont typeface="Wingdings" panose="05000000000000000000" pitchFamily="2" charset="2"/>
            <a:buChar char="Ø"/>
          </a:pPr>
          <a:r>
            <a:rPr lang="en-US"/>
            <a:t> </a:t>
          </a:r>
          <a:r>
            <a:rPr lang="en-US">
              <a:solidFill>
                <a:schemeClr val="tx1"/>
              </a:solidFill>
              <a:latin typeface="Century Gothic" panose="020B0502020202020204" pitchFamily="34" charset="0"/>
            </a:rPr>
            <a:t>Planning</a:t>
          </a:r>
          <a:endParaRPr lang="he-IL" dirty="0">
            <a:solidFill>
              <a:schemeClr val="tx1"/>
            </a:solidFill>
            <a:latin typeface="Century Gothic" panose="020B0502020202020204" pitchFamily="34" charset="0"/>
          </a:endParaRPr>
        </a:p>
      </dgm:t>
    </dgm:pt>
    <dgm:pt modelId="{E18C1943-33CA-4D20-B98F-2E0C0D09C053}" type="parTrans" cxnId="{A0347623-74A9-47CF-8F03-8E51B0C53548}">
      <dgm:prSet/>
      <dgm:spPr/>
      <dgm:t>
        <a:bodyPr/>
        <a:lstStyle/>
        <a:p>
          <a:pPr rtl="1"/>
          <a:endParaRPr lang="he-IL"/>
        </a:p>
      </dgm:t>
    </dgm:pt>
    <dgm:pt modelId="{3C49E767-20F7-4FF6-AEDB-57FCB33A756F}" type="sibTrans" cxnId="{A0347623-74A9-47CF-8F03-8E51B0C53548}">
      <dgm:prSet/>
      <dgm:spPr/>
      <dgm:t>
        <a:bodyPr/>
        <a:lstStyle/>
        <a:p>
          <a:pPr rtl="1"/>
          <a:endParaRPr lang="he-IL"/>
        </a:p>
      </dgm:t>
    </dgm:pt>
    <dgm:pt modelId="{1F23B6D5-7A53-4932-85C4-8CA41F9BA89E}">
      <dgm:prSet/>
      <dgm:spPr/>
      <dgm:t>
        <a:bodyPr/>
        <a:lstStyle/>
        <a:p>
          <a:pPr rtl="1"/>
          <a:r>
            <a:rPr lang="en-US"/>
            <a:t> </a:t>
          </a:r>
          <a:r>
            <a:rPr lang="en-US">
              <a:solidFill>
                <a:schemeClr val="tx1"/>
              </a:solidFill>
              <a:latin typeface="Century Gothic" panose="020B0502020202020204" pitchFamily="34" charset="0"/>
            </a:rPr>
            <a:t>Implementing</a:t>
          </a:r>
          <a:endParaRPr lang="he-IL" dirty="0">
            <a:solidFill>
              <a:schemeClr val="tx1"/>
            </a:solidFill>
            <a:latin typeface="Century Gothic" panose="020B0502020202020204" pitchFamily="34" charset="0"/>
          </a:endParaRPr>
        </a:p>
      </dgm:t>
    </dgm:pt>
    <dgm:pt modelId="{61367D30-BB2E-4B09-AE88-C8C393A788AF}" type="parTrans" cxnId="{F80F35C6-6C55-464E-AC44-5D6C25EDDB4B}">
      <dgm:prSet/>
      <dgm:spPr/>
      <dgm:t>
        <a:bodyPr/>
        <a:lstStyle/>
        <a:p>
          <a:pPr rtl="1"/>
          <a:endParaRPr lang="he-IL"/>
        </a:p>
      </dgm:t>
    </dgm:pt>
    <dgm:pt modelId="{B1A44F7D-5A15-4092-B713-2CD9F1604204}" type="sibTrans" cxnId="{F80F35C6-6C55-464E-AC44-5D6C25EDDB4B}">
      <dgm:prSet/>
      <dgm:spPr/>
      <dgm:t>
        <a:bodyPr/>
        <a:lstStyle/>
        <a:p>
          <a:pPr rtl="1"/>
          <a:endParaRPr lang="he-IL"/>
        </a:p>
      </dgm:t>
    </dgm:pt>
    <dgm:pt modelId="{15A68245-AE12-422F-B90E-49A1608D1B80}">
      <dgm:prSet/>
      <dgm:spPr/>
      <dgm:t>
        <a:bodyPr/>
        <a:lstStyle/>
        <a:p>
          <a:pPr rtl="1"/>
          <a:r>
            <a:rPr lang="en-US"/>
            <a:t> </a:t>
          </a:r>
          <a:r>
            <a:rPr lang="en-US">
              <a:solidFill>
                <a:schemeClr val="tx1"/>
              </a:solidFill>
              <a:latin typeface="Century Gothic" panose="020B0502020202020204" pitchFamily="34" charset="0"/>
            </a:rPr>
            <a:t>Conclusions</a:t>
          </a:r>
          <a:endParaRPr lang="en-US" dirty="0">
            <a:solidFill>
              <a:schemeClr val="tx1"/>
            </a:solidFill>
            <a:latin typeface="Century Gothic" panose="020B0502020202020204" pitchFamily="34" charset="0"/>
          </a:endParaRPr>
        </a:p>
      </dgm:t>
    </dgm:pt>
    <dgm:pt modelId="{6EF7744F-A531-4DCC-A4E1-D0652E8B9927}" type="parTrans" cxnId="{C54554EE-C171-4F2A-8260-371FF211A4EA}">
      <dgm:prSet/>
      <dgm:spPr/>
      <dgm:t>
        <a:bodyPr/>
        <a:lstStyle/>
        <a:p>
          <a:pPr rtl="1"/>
          <a:endParaRPr lang="he-IL"/>
        </a:p>
      </dgm:t>
    </dgm:pt>
    <dgm:pt modelId="{54DCCF03-5DB4-4274-B99B-9A4EDE15061E}" type="sibTrans" cxnId="{C54554EE-C171-4F2A-8260-371FF211A4EA}">
      <dgm:prSet/>
      <dgm:spPr/>
      <dgm:t>
        <a:bodyPr/>
        <a:lstStyle/>
        <a:p>
          <a:pPr rtl="1"/>
          <a:endParaRPr lang="he-IL"/>
        </a:p>
      </dgm:t>
    </dgm:pt>
    <dgm:pt modelId="{E2EA5EF7-C558-486B-A3B5-208FAA6C7523}" type="pres">
      <dgm:prSet presAssocID="{C291DE85-D519-4B81-970B-36F5F8367516}" presName="Name0" presStyleCnt="0">
        <dgm:presLayoutVars>
          <dgm:chMax val="7"/>
          <dgm:chPref val="7"/>
          <dgm:dir/>
        </dgm:presLayoutVars>
      </dgm:prSet>
      <dgm:spPr/>
    </dgm:pt>
    <dgm:pt modelId="{2FDAE2D8-78D4-49CA-8E94-1ACAA309B17B}" type="pres">
      <dgm:prSet presAssocID="{C291DE85-D519-4B81-970B-36F5F8367516}" presName="Name1" presStyleCnt="0"/>
      <dgm:spPr/>
    </dgm:pt>
    <dgm:pt modelId="{7CA926F6-10EB-4331-9AEE-BBEFAEA511C5}" type="pres">
      <dgm:prSet presAssocID="{C291DE85-D519-4B81-970B-36F5F8367516}" presName="cycle" presStyleCnt="0"/>
      <dgm:spPr/>
    </dgm:pt>
    <dgm:pt modelId="{6FF3CEE1-7D17-4799-A3FB-6CF3EAE42842}" type="pres">
      <dgm:prSet presAssocID="{C291DE85-D519-4B81-970B-36F5F8367516}" presName="srcNode" presStyleLbl="node1" presStyleIdx="0" presStyleCnt="5"/>
      <dgm:spPr/>
    </dgm:pt>
    <dgm:pt modelId="{BDCEDE2C-AA41-4CCE-B1DE-E2BBA7AF729A}" type="pres">
      <dgm:prSet presAssocID="{C291DE85-D519-4B81-970B-36F5F8367516}" presName="conn" presStyleLbl="parChTrans1D2" presStyleIdx="0" presStyleCnt="1"/>
      <dgm:spPr/>
    </dgm:pt>
    <dgm:pt modelId="{6DEEDDED-718E-433B-8410-8B88EFAA6EA0}" type="pres">
      <dgm:prSet presAssocID="{C291DE85-D519-4B81-970B-36F5F8367516}" presName="extraNode" presStyleLbl="node1" presStyleIdx="0" presStyleCnt="5"/>
      <dgm:spPr/>
    </dgm:pt>
    <dgm:pt modelId="{3CD88C0B-0719-42E8-B592-B096709F2F76}" type="pres">
      <dgm:prSet presAssocID="{C291DE85-D519-4B81-970B-36F5F8367516}" presName="dstNode" presStyleLbl="node1" presStyleIdx="0" presStyleCnt="5"/>
      <dgm:spPr/>
    </dgm:pt>
    <dgm:pt modelId="{1FA972F3-F2A7-44AF-A36D-C93F7025A2CA}" type="pres">
      <dgm:prSet presAssocID="{89BAB6F2-94FB-4996-AB4D-2A318AD583B1}" presName="text_1" presStyleLbl="node1" presStyleIdx="0" presStyleCnt="5">
        <dgm:presLayoutVars>
          <dgm:bulletEnabled val="1"/>
        </dgm:presLayoutVars>
      </dgm:prSet>
      <dgm:spPr/>
    </dgm:pt>
    <dgm:pt modelId="{AA0F885C-B590-4274-A2B8-5C6AB26496B1}" type="pres">
      <dgm:prSet presAssocID="{89BAB6F2-94FB-4996-AB4D-2A318AD583B1}" presName="accent_1" presStyleCnt="0"/>
      <dgm:spPr/>
    </dgm:pt>
    <dgm:pt modelId="{3A30D9BB-290C-4C0A-B8B2-D8E604FEB68F}" type="pres">
      <dgm:prSet presAssocID="{89BAB6F2-94FB-4996-AB4D-2A318AD583B1}" presName="accentRepeatNode" presStyleLbl="solidFgAcc1" presStyleIdx="0" presStyleCnt="5"/>
      <dgm:spPr/>
    </dgm:pt>
    <dgm:pt modelId="{FA4342C3-FBB1-45D6-8652-3032EDECC288}" type="pres">
      <dgm:prSet presAssocID="{69C28123-7A32-46B6-910E-E402880CE84D}" presName="text_2" presStyleLbl="node1" presStyleIdx="1" presStyleCnt="5">
        <dgm:presLayoutVars>
          <dgm:bulletEnabled val="1"/>
        </dgm:presLayoutVars>
      </dgm:prSet>
      <dgm:spPr/>
    </dgm:pt>
    <dgm:pt modelId="{3B86A4FD-1A97-4290-B930-2576CF5186AD}" type="pres">
      <dgm:prSet presAssocID="{69C28123-7A32-46B6-910E-E402880CE84D}" presName="accent_2" presStyleCnt="0"/>
      <dgm:spPr/>
    </dgm:pt>
    <dgm:pt modelId="{F7D28A28-88C5-4D93-A0AA-C6CEDF604910}" type="pres">
      <dgm:prSet presAssocID="{69C28123-7A32-46B6-910E-E402880CE84D}" presName="accentRepeatNode" presStyleLbl="solidFgAcc1" presStyleIdx="1" presStyleCnt="5"/>
      <dgm:spPr/>
    </dgm:pt>
    <dgm:pt modelId="{B6A5DE39-9707-4DDD-8C47-546E8A06E3AC}" type="pres">
      <dgm:prSet presAssocID="{41D3B0F8-26D6-4AAF-A941-5E58603F4F10}" presName="text_3" presStyleLbl="node1" presStyleIdx="2" presStyleCnt="5">
        <dgm:presLayoutVars>
          <dgm:bulletEnabled val="1"/>
        </dgm:presLayoutVars>
      </dgm:prSet>
      <dgm:spPr/>
    </dgm:pt>
    <dgm:pt modelId="{859F980B-4144-4275-AB4F-F2D93A7B02F3}" type="pres">
      <dgm:prSet presAssocID="{41D3B0F8-26D6-4AAF-A941-5E58603F4F10}" presName="accent_3" presStyleCnt="0"/>
      <dgm:spPr/>
    </dgm:pt>
    <dgm:pt modelId="{9069B921-1C67-4FEA-BF7A-88E88EBC18C6}" type="pres">
      <dgm:prSet presAssocID="{41D3B0F8-26D6-4AAF-A941-5E58603F4F10}" presName="accentRepeatNode" presStyleLbl="solidFgAcc1" presStyleIdx="2" presStyleCnt="5"/>
      <dgm:spPr/>
    </dgm:pt>
    <dgm:pt modelId="{5214D6E2-41E8-4D89-84DC-AD1063320836}" type="pres">
      <dgm:prSet presAssocID="{1F23B6D5-7A53-4932-85C4-8CA41F9BA89E}" presName="text_4" presStyleLbl="node1" presStyleIdx="3" presStyleCnt="5">
        <dgm:presLayoutVars>
          <dgm:bulletEnabled val="1"/>
        </dgm:presLayoutVars>
      </dgm:prSet>
      <dgm:spPr/>
    </dgm:pt>
    <dgm:pt modelId="{701B20C5-D6FF-4044-AF3D-A92E3F0D9C75}" type="pres">
      <dgm:prSet presAssocID="{1F23B6D5-7A53-4932-85C4-8CA41F9BA89E}" presName="accent_4" presStyleCnt="0"/>
      <dgm:spPr/>
    </dgm:pt>
    <dgm:pt modelId="{F08ABF11-E076-4670-BBF4-D63AFB929304}" type="pres">
      <dgm:prSet presAssocID="{1F23B6D5-7A53-4932-85C4-8CA41F9BA89E}" presName="accentRepeatNode" presStyleLbl="solidFgAcc1" presStyleIdx="3" presStyleCnt="5"/>
      <dgm:spPr/>
    </dgm:pt>
    <dgm:pt modelId="{65F88C4F-617B-4E9D-AE7F-DFA52E5C64B8}" type="pres">
      <dgm:prSet presAssocID="{15A68245-AE12-422F-B90E-49A1608D1B80}" presName="text_5" presStyleLbl="node1" presStyleIdx="4" presStyleCnt="5">
        <dgm:presLayoutVars>
          <dgm:bulletEnabled val="1"/>
        </dgm:presLayoutVars>
      </dgm:prSet>
      <dgm:spPr/>
    </dgm:pt>
    <dgm:pt modelId="{48DD4B9F-6114-4F05-A5EC-81287E9D3507}" type="pres">
      <dgm:prSet presAssocID="{15A68245-AE12-422F-B90E-49A1608D1B80}" presName="accent_5" presStyleCnt="0"/>
      <dgm:spPr/>
    </dgm:pt>
    <dgm:pt modelId="{D9EB462A-85ED-4E29-9188-D062019C9FAF}" type="pres">
      <dgm:prSet presAssocID="{15A68245-AE12-422F-B90E-49A1608D1B80}" presName="accentRepeatNode" presStyleLbl="solidFgAcc1" presStyleIdx="4" presStyleCnt="5"/>
      <dgm:spPr/>
    </dgm:pt>
  </dgm:ptLst>
  <dgm:cxnLst>
    <dgm:cxn modelId="{A0347623-74A9-47CF-8F03-8E51B0C53548}" srcId="{C291DE85-D519-4B81-970B-36F5F8367516}" destId="{41D3B0F8-26D6-4AAF-A941-5E58603F4F10}" srcOrd="2" destOrd="0" parTransId="{E18C1943-33CA-4D20-B98F-2E0C0D09C053}" sibTransId="{3C49E767-20F7-4FF6-AEDB-57FCB33A756F}"/>
    <dgm:cxn modelId="{F4EA1625-99A3-4B94-BDCB-A3BC398A4F73}" type="presOf" srcId="{D3A0C7B2-090A-40EB-804D-A6710FB36D11}" destId="{BDCEDE2C-AA41-4CCE-B1DE-E2BBA7AF729A}" srcOrd="0" destOrd="0" presId="urn:microsoft.com/office/officeart/2008/layout/VerticalCurvedList"/>
    <dgm:cxn modelId="{68415953-896E-45AA-9EA8-59629009F4D6}" type="presOf" srcId="{C291DE85-D519-4B81-970B-36F5F8367516}" destId="{E2EA5EF7-C558-486B-A3B5-208FAA6C7523}" srcOrd="0" destOrd="0" presId="urn:microsoft.com/office/officeart/2008/layout/VerticalCurvedList"/>
    <dgm:cxn modelId="{A879037B-3C9A-4239-96F9-F05FD3F660D3}" type="presOf" srcId="{69C28123-7A32-46B6-910E-E402880CE84D}" destId="{FA4342C3-FBB1-45D6-8652-3032EDECC288}" srcOrd="0" destOrd="0" presId="urn:microsoft.com/office/officeart/2008/layout/VerticalCurvedList"/>
    <dgm:cxn modelId="{0D15C793-53E2-4C92-B949-D534DE504239}" type="presOf" srcId="{89BAB6F2-94FB-4996-AB4D-2A318AD583B1}" destId="{1FA972F3-F2A7-44AF-A36D-C93F7025A2CA}" srcOrd="0" destOrd="0" presId="urn:microsoft.com/office/officeart/2008/layout/VerticalCurvedList"/>
    <dgm:cxn modelId="{B976EDAC-9CE9-4C7B-B735-C499E982ACC8}" type="presOf" srcId="{15A68245-AE12-422F-B90E-49A1608D1B80}" destId="{65F88C4F-617B-4E9D-AE7F-DFA52E5C64B8}" srcOrd="0" destOrd="0" presId="urn:microsoft.com/office/officeart/2008/layout/VerticalCurvedList"/>
    <dgm:cxn modelId="{B66A89C4-1564-43C0-AA9A-525ACC53A552}" type="presOf" srcId="{1F23B6D5-7A53-4932-85C4-8CA41F9BA89E}" destId="{5214D6E2-41E8-4D89-84DC-AD1063320836}" srcOrd="0" destOrd="0" presId="urn:microsoft.com/office/officeart/2008/layout/VerticalCurvedList"/>
    <dgm:cxn modelId="{F80F35C6-6C55-464E-AC44-5D6C25EDDB4B}" srcId="{C291DE85-D519-4B81-970B-36F5F8367516}" destId="{1F23B6D5-7A53-4932-85C4-8CA41F9BA89E}" srcOrd="3" destOrd="0" parTransId="{61367D30-BB2E-4B09-AE88-C8C393A788AF}" sibTransId="{B1A44F7D-5A15-4092-B713-2CD9F1604204}"/>
    <dgm:cxn modelId="{8B7451CE-C4D1-453E-9BA8-291F170F84FD}" srcId="{C291DE85-D519-4B81-970B-36F5F8367516}" destId="{89BAB6F2-94FB-4996-AB4D-2A318AD583B1}" srcOrd="0" destOrd="0" parTransId="{7491F98A-5636-4B05-A8DE-6607FD22259E}" sibTransId="{D3A0C7B2-090A-40EB-804D-A6710FB36D11}"/>
    <dgm:cxn modelId="{4952F7D3-2490-457D-8146-70A150CE1162}" type="presOf" srcId="{41D3B0F8-26D6-4AAF-A941-5E58603F4F10}" destId="{B6A5DE39-9707-4DDD-8C47-546E8A06E3AC}" srcOrd="0" destOrd="0" presId="urn:microsoft.com/office/officeart/2008/layout/VerticalCurvedList"/>
    <dgm:cxn modelId="{AD7DF7D3-9CD4-4903-93E4-CD3BC3CDBFE0}" srcId="{C291DE85-D519-4B81-970B-36F5F8367516}" destId="{69C28123-7A32-46B6-910E-E402880CE84D}" srcOrd="1" destOrd="0" parTransId="{8D896CF0-F1D5-420D-93FB-C3937393F97C}" sibTransId="{271FF396-06EB-4613-8D14-34103C17FFD5}"/>
    <dgm:cxn modelId="{C54554EE-C171-4F2A-8260-371FF211A4EA}" srcId="{C291DE85-D519-4B81-970B-36F5F8367516}" destId="{15A68245-AE12-422F-B90E-49A1608D1B80}" srcOrd="4" destOrd="0" parTransId="{6EF7744F-A531-4DCC-A4E1-D0652E8B9927}" sibTransId="{54DCCF03-5DB4-4274-B99B-9A4EDE15061E}"/>
    <dgm:cxn modelId="{AD112279-3964-4B49-9FAF-8993210D73E4}" type="presParOf" srcId="{E2EA5EF7-C558-486B-A3B5-208FAA6C7523}" destId="{2FDAE2D8-78D4-49CA-8E94-1ACAA309B17B}" srcOrd="0" destOrd="0" presId="urn:microsoft.com/office/officeart/2008/layout/VerticalCurvedList"/>
    <dgm:cxn modelId="{3D5D49DD-6416-4C40-B447-7F09212905FD}" type="presParOf" srcId="{2FDAE2D8-78D4-49CA-8E94-1ACAA309B17B}" destId="{7CA926F6-10EB-4331-9AEE-BBEFAEA511C5}" srcOrd="0" destOrd="0" presId="urn:microsoft.com/office/officeart/2008/layout/VerticalCurvedList"/>
    <dgm:cxn modelId="{28AB2EB8-D112-47B4-8ED8-C43DE19A2093}" type="presParOf" srcId="{7CA926F6-10EB-4331-9AEE-BBEFAEA511C5}" destId="{6FF3CEE1-7D17-4799-A3FB-6CF3EAE42842}" srcOrd="0" destOrd="0" presId="urn:microsoft.com/office/officeart/2008/layout/VerticalCurvedList"/>
    <dgm:cxn modelId="{B9FD23A5-76F8-4B0B-A1E5-FFF69DF1DAC8}" type="presParOf" srcId="{7CA926F6-10EB-4331-9AEE-BBEFAEA511C5}" destId="{BDCEDE2C-AA41-4CCE-B1DE-E2BBA7AF729A}" srcOrd="1" destOrd="0" presId="urn:microsoft.com/office/officeart/2008/layout/VerticalCurvedList"/>
    <dgm:cxn modelId="{BEB313E8-4BFC-48AF-A238-452DDDEB491C}" type="presParOf" srcId="{7CA926F6-10EB-4331-9AEE-BBEFAEA511C5}" destId="{6DEEDDED-718E-433B-8410-8B88EFAA6EA0}" srcOrd="2" destOrd="0" presId="urn:microsoft.com/office/officeart/2008/layout/VerticalCurvedList"/>
    <dgm:cxn modelId="{B0AFF655-DB04-47C0-8CBE-4E4A48A758F1}" type="presParOf" srcId="{7CA926F6-10EB-4331-9AEE-BBEFAEA511C5}" destId="{3CD88C0B-0719-42E8-B592-B096709F2F76}" srcOrd="3" destOrd="0" presId="urn:microsoft.com/office/officeart/2008/layout/VerticalCurvedList"/>
    <dgm:cxn modelId="{C5A17FF2-BBD6-4ED5-8E3F-24E8B3E619D7}" type="presParOf" srcId="{2FDAE2D8-78D4-49CA-8E94-1ACAA309B17B}" destId="{1FA972F3-F2A7-44AF-A36D-C93F7025A2CA}" srcOrd="1" destOrd="0" presId="urn:microsoft.com/office/officeart/2008/layout/VerticalCurvedList"/>
    <dgm:cxn modelId="{500D8419-7BE4-4A7C-B9A2-96AAA317D704}" type="presParOf" srcId="{2FDAE2D8-78D4-49CA-8E94-1ACAA309B17B}" destId="{AA0F885C-B590-4274-A2B8-5C6AB26496B1}" srcOrd="2" destOrd="0" presId="urn:microsoft.com/office/officeart/2008/layout/VerticalCurvedList"/>
    <dgm:cxn modelId="{7DC6903D-4D60-4746-8C58-18F4AE3F4C2E}" type="presParOf" srcId="{AA0F885C-B590-4274-A2B8-5C6AB26496B1}" destId="{3A30D9BB-290C-4C0A-B8B2-D8E604FEB68F}" srcOrd="0" destOrd="0" presId="urn:microsoft.com/office/officeart/2008/layout/VerticalCurvedList"/>
    <dgm:cxn modelId="{EE0DAFF7-95AA-4388-B2AC-68CAA77F5B81}" type="presParOf" srcId="{2FDAE2D8-78D4-49CA-8E94-1ACAA309B17B}" destId="{FA4342C3-FBB1-45D6-8652-3032EDECC288}" srcOrd="3" destOrd="0" presId="urn:microsoft.com/office/officeart/2008/layout/VerticalCurvedList"/>
    <dgm:cxn modelId="{A3997CD3-C7C7-4BEE-9EED-26DF66A63AF4}" type="presParOf" srcId="{2FDAE2D8-78D4-49CA-8E94-1ACAA309B17B}" destId="{3B86A4FD-1A97-4290-B930-2576CF5186AD}" srcOrd="4" destOrd="0" presId="urn:microsoft.com/office/officeart/2008/layout/VerticalCurvedList"/>
    <dgm:cxn modelId="{189B4B88-EB6D-41B5-B591-C98F632E4E5B}" type="presParOf" srcId="{3B86A4FD-1A97-4290-B930-2576CF5186AD}" destId="{F7D28A28-88C5-4D93-A0AA-C6CEDF604910}" srcOrd="0" destOrd="0" presId="urn:microsoft.com/office/officeart/2008/layout/VerticalCurvedList"/>
    <dgm:cxn modelId="{19F4FBBD-7283-4E9C-A643-DF7BB599B46F}" type="presParOf" srcId="{2FDAE2D8-78D4-49CA-8E94-1ACAA309B17B}" destId="{B6A5DE39-9707-4DDD-8C47-546E8A06E3AC}" srcOrd="5" destOrd="0" presId="urn:microsoft.com/office/officeart/2008/layout/VerticalCurvedList"/>
    <dgm:cxn modelId="{B3A89A5E-E490-47FA-8A3E-968DDB983939}" type="presParOf" srcId="{2FDAE2D8-78D4-49CA-8E94-1ACAA309B17B}" destId="{859F980B-4144-4275-AB4F-F2D93A7B02F3}" srcOrd="6" destOrd="0" presId="urn:microsoft.com/office/officeart/2008/layout/VerticalCurvedList"/>
    <dgm:cxn modelId="{2A3DFC97-864B-432C-9421-4CC2237747FD}" type="presParOf" srcId="{859F980B-4144-4275-AB4F-F2D93A7B02F3}" destId="{9069B921-1C67-4FEA-BF7A-88E88EBC18C6}" srcOrd="0" destOrd="0" presId="urn:microsoft.com/office/officeart/2008/layout/VerticalCurvedList"/>
    <dgm:cxn modelId="{D9716419-412E-4148-B97A-88901DB28DC0}" type="presParOf" srcId="{2FDAE2D8-78D4-49CA-8E94-1ACAA309B17B}" destId="{5214D6E2-41E8-4D89-84DC-AD1063320836}" srcOrd="7" destOrd="0" presId="urn:microsoft.com/office/officeart/2008/layout/VerticalCurvedList"/>
    <dgm:cxn modelId="{9D736A6F-14AE-4574-AAEA-DC3FCB7C52CE}" type="presParOf" srcId="{2FDAE2D8-78D4-49CA-8E94-1ACAA309B17B}" destId="{701B20C5-D6FF-4044-AF3D-A92E3F0D9C75}" srcOrd="8" destOrd="0" presId="urn:microsoft.com/office/officeart/2008/layout/VerticalCurvedList"/>
    <dgm:cxn modelId="{0904BC53-F8E8-47FE-BEA9-EADFE39D9EE9}" type="presParOf" srcId="{701B20C5-D6FF-4044-AF3D-A92E3F0D9C75}" destId="{F08ABF11-E076-4670-BBF4-D63AFB929304}" srcOrd="0" destOrd="0" presId="urn:microsoft.com/office/officeart/2008/layout/VerticalCurvedList"/>
    <dgm:cxn modelId="{2CB39563-B4E8-45F0-B00B-BBF10F23690D}" type="presParOf" srcId="{2FDAE2D8-78D4-49CA-8E94-1ACAA309B17B}" destId="{65F88C4F-617B-4E9D-AE7F-DFA52E5C64B8}" srcOrd="9" destOrd="0" presId="urn:microsoft.com/office/officeart/2008/layout/VerticalCurvedList"/>
    <dgm:cxn modelId="{E0E2848E-B12C-44F4-9C40-46230E6D4C03}" type="presParOf" srcId="{2FDAE2D8-78D4-49CA-8E94-1ACAA309B17B}" destId="{48DD4B9F-6114-4F05-A5EC-81287E9D3507}" srcOrd="10" destOrd="0" presId="urn:microsoft.com/office/officeart/2008/layout/VerticalCurvedList"/>
    <dgm:cxn modelId="{9053E8C1-C95A-43D8-97F8-2E77D1DDB16B}" type="presParOf" srcId="{48DD4B9F-6114-4F05-A5EC-81287E9D3507}" destId="{D9EB462A-85ED-4E29-9188-D062019C9FA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2F33E2-BCF7-4C7D-9277-60F229D77697}" type="doc">
      <dgm:prSet loTypeId="urn:microsoft.com/office/officeart/2005/8/layout/radial3" loCatId="cycle" qsTypeId="urn:microsoft.com/office/officeart/2005/8/quickstyle/3d3" qsCatId="3D" csTypeId="urn:microsoft.com/office/officeart/2005/8/colors/accent1_3" csCatId="accent1" phldr="1"/>
      <dgm:spPr/>
      <dgm:t>
        <a:bodyPr/>
        <a:lstStyle/>
        <a:p>
          <a:pPr rtl="1"/>
          <a:endParaRPr lang="he-IL"/>
        </a:p>
      </dgm:t>
    </dgm:pt>
    <dgm:pt modelId="{E890A38F-718C-460E-AB2B-841AD7BEB803}">
      <dgm:prSet phldrT="[Text]"/>
      <dgm:spPr/>
      <dgm:t>
        <a:bodyPr/>
        <a:lstStyle/>
        <a:p>
          <a:pPr rtl="1"/>
          <a:r>
            <a:rPr lang="en-US" dirty="0"/>
            <a:t>Human-Drone interaction</a:t>
          </a:r>
          <a:endParaRPr lang="he-IL" dirty="0"/>
        </a:p>
      </dgm:t>
    </dgm:pt>
    <dgm:pt modelId="{02023682-4395-453A-81CB-FA1DBB42DE25}" type="parTrans" cxnId="{43F6E954-9483-4A04-AEA2-82C1CE2D76EF}">
      <dgm:prSet/>
      <dgm:spPr/>
      <dgm:t>
        <a:bodyPr/>
        <a:lstStyle/>
        <a:p>
          <a:pPr rtl="1"/>
          <a:endParaRPr lang="he-IL"/>
        </a:p>
      </dgm:t>
    </dgm:pt>
    <dgm:pt modelId="{D642C281-1E86-44E0-BA45-6B3C0D672D96}" type="sibTrans" cxnId="{43F6E954-9483-4A04-AEA2-82C1CE2D76EF}">
      <dgm:prSet/>
      <dgm:spPr/>
      <dgm:t>
        <a:bodyPr/>
        <a:lstStyle/>
        <a:p>
          <a:pPr rtl="1"/>
          <a:endParaRPr lang="he-IL"/>
        </a:p>
      </dgm:t>
    </dgm:pt>
    <dgm:pt modelId="{CA63B695-864E-43B2-8D02-1477EFAEAFDE}">
      <dgm:prSet phldrT="[Text]" custT="1"/>
      <dgm:spPr/>
      <dgm:t>
        <a:bodyPr/>
        <a:lstStyle/>
        <a:p>
          <a:pPr rtl="1"/>
          <a:r>
            <a:rPr lang="en-US" sz="1900" dirty="0"/>
            <a:t>Hand </a:t>
          </a:r>
          <a:r>
            <a:rPr lang="en-US" sz="2000" dirty="0"/>
            <a:t>Gesture</a:t>
          </a:r>
          <a:endParaRPr lang="he-IL" sz="2000" dirty="0"/>
        </a:p>
      </dgm:t>
    </dgm:pt>
    <dgm:pt modelId="{629C31A4-12A2-4B90-8589-BCEEDA44A394}" type="parTrans" cxnId="{0CFB0155-3679-420C-836B-162465597EA1}">
      <dgm:prSet/>
      <dgm:spPr/>
      <dgm:t>
        <a:bodyPr/>
        <a:lstStyle/>
        <a:p>
          <a:pPr rtl="1"/>
          <a:endParaRPr lang="he-IL"/>
        </a:p>
      </dgm:t>
    </dgm:pt>
    <dgm:pt modelId="{E7CF10F8-3380-4426-8229-51F5E0143131}" type="sibTrans" cxnId="{0CFB0155-3679-420C-836B-162465597EA1}">
      <dgm:prSet/>
      <dgm:spPr/>
      <dgm:t>
        <a:bodyPr/>
        <a:lstStyle/>
        <a:p>
          <a:pPr rtl="1"/>
          <a:endParaRPr lang="he-IL"/>
        </a:p>
      </dgm:t>
    </dgm:pt>
    <dgm:pt modelId="{FBE11F8B-DAC0-4214-A33F-161D5BCFBF0D}">
      <dgm:prSet phldrT="[Text]" custT="1"/>
      <dgm:spPr/>
      <dgm:t>
        <a:bodyPr/>
        <a:lstStyle/>
        <a:p>
          <a:pPr rtl="1"/>
          <a:r>
            <a:rPr lang="en-US" sz="1900" dirty="0"/>
            <a:t>Informative</a:t>
          </a:r>
          <a:endParaRPr lang="he-IL" sz="1900" dirty="0"/>
        </a:p>
      </dgm:t>
    </dgm:pt>
    <dgm:pt modelId="{CFAE6831-903A-4799-A228-9A7D0402DC94}" type="parTrans" cxnId="{7F70A768-AEA6-4C7C-97F8-7D608CDCD039}">
      <dgm:prSet/>
      <dgm:spPr/>
      <dgm:t>
        <a:bodyPr/>
        <a:lstStyle/>
        <a:p>
          <a:pPr rtl="1"/>
          <a:endParaRPr lang="he-IL"/>
        </a:p>
      </dgm:t>
    </dgm:pt>
    <dgm:pt modelId="{CF37340D-21B2-4942-830C-76E998BCF986}" type="sibTrans" cxnId="{7F70A768-AEA6-4C7C-97F8-7D608CDCD039}">
      <dgm:prSet/>
      <dgm:spPr/>
      <dgm:t>
        <a:bodyPr/>
        <a:lstStyle/>
        <a:p>
          <a:pPr rtl="1"/>
          <a:endParaRPr lang="he-IL"/>
        </a:p>
      </dgm:t>
    </dgm:pt>
    <dgm:pt modelId="{6EF74B99-B967-4EB8-9BCC-2093C0E243B7}">
      <dgm:prSet phldrT="[Text]"/>
      <dgm:spPr/>
      <dgm:t>
        <a:bodyPr/>
        <a:lstStyle/>
        <a:p>
          <a:pPr rtl="1"/>
          <a:r>
            <a:rPr lang="en-US" dirty="0"/>
            <a:t>Interface</a:t>
          </a:r>
          <a:endParaRPr lang="he-IL" dirty="0"/>
        </a:p>
      </dgm:t>
    </dgm:pt>
    <dgm:pt modelId="{A675855F-4EBD-4C38-93A5-CD0EA9FD2185}" type="parTrans" cxnId="{E69207C1-941E-4585-82D6-ADE38E0B43FB}">
      <dgm:prSet/>
      <dgm:spPr/>
      <dgm:t>
        <a:bodyPr/>
        <a:lstStyle/>
        <a:p>
          <a:pPr rtl="1"/>
          <a:endParaRPr lang="he-IL"/>
        </a:p>
      </dgm:t>
    </dgm:pt>
    <dgm:pt modelId="{965E00BA-9A7A-4595-9C82-140CD3757B11}" type="sibTrans" cxnId="{E69207C1-941E-4585-82D6-ADE38E0B43FB}">
      <dgm:prSet/>
      <dgm:spPr/>
      <dgm:t>
        <a:bodyPr/>
        <a:lstStyle/>
        <a:p>
          <a:pPr rtl="1"/>
          <a:endParaRPr lang="he-IL"/>
        </a:p>
      </dgm:t>
    </dgm:pt>
    <dgm:pt modelId="{FA3A5C56-ACD4-4942-BA19-7A7599D4BBF7}">
      <dgm:prSet phldrT="[Text]"/>
      <dgm:spPr/>
      <dgm:t>
        <a:bodyPr/>
        <a:lstStyle/>
        <a:p>
          <a:pPr rtl="1"/>
          <a:r>
            <a:rPr lang="en-US" dirty="0"/>
            <a:t>Depth camera</a:t>
          </a:r>
          <a:endParaRPr lang="he-IL" dirty="0"/>
        </a:p>
      </dgm:t>
    </dgm:pt>
    <dgm:pt modelId="{EFBA6DCE-309E-403E-8CBD-CBB5701B11A3}" type="parTrans" cxnId="{BF58A545-35F0-4C35-8E6F-25381C07B934}">
      <dgm:prSet/>
      <dgm:spPr/>
      <dgm:t>
        <a:bodyPr/>
        <a:lstStyle/>
        <a:p>
          <a:pPr rtl="1"/>
          <a:endParaRPr lang="he-IL"/>
        </a:p>
      </dgm:t>
    </dgm:pt>
    <dgm:pt modelId="{06CABEAB-932B-4AE2-8F29-C8A46C212B74}" type="sibTrans" cxnId="{BF58A545-35F0-4C35-8E6F-25381C07B934}">
      <dgm:prSet/>
      <dgm:spPr/>
      <dgm:t>
        <a:bodyPr/>
        <a:lstStyle/>
        <a:p>
          <a:pPr rtl="1"/>
          <a:endParaRPr lang="he-IL"/>
        </a:p>
      </dgm:t>
    </dgm:pt>
    <dgm:pt modelId="{2F257934-66FB-4D93-98F4-16AC769294A9}">
      <dgm:prSet phldrT="[Text]" custT="1"/>
      <dgm:spPr/>
      <dgm:t>
        <a:bodyPr/>
        <a:lstStyle/>
        <a:p>
          <a:pPr rtl="1"/>
          <a:r>
            <a:rPr lang="en-US" sz="2000" dirty="0" err="1"/>
            <a:t>Commu-nication</a:t>
          </a:r>
          <a:endParaRPr lang="he-IL" sz="1400" dirty="0"/>
        </a:p>
      </dgm:t>
    </dgm:pt>
    <dgm:pt modelId="{1410C64F-DA78-4D89-A368-6D6055860D7D}" type="parTrans" cxnId="{6776E771-1C00-47AC-A3A6-8301CD73088B}">
      <dgm:prSet/>
      <dgm:spPr/>
      <dgm:t>
        <a:bodyPr/>
        <a:lstStyle/>
        <a:p>
          <a:pPr rtl="1"/>
          <a:endParaRPr lang="he-IL"/>
        </a:p>
      </dgm:t>
    </dgm:pt>
    <dgm:pt modelId="{D62ED331-5CB2-44C5-9955-7D951C2E5EBD}" type="sibTrans" cxnId="{6776E771-1C00-47AC-A3A6-8301CD73088B}">
      <dgm:prSet/>
      <dgm:spPr/>
      <dgm:t>
        <a:bodyPr/>
        <a:lstStyle/>
        <a:p>
          <a:pPr rtl="1"/>
          <a:endParaRPr lang="he-IL"/>
        </a:p>
      </dgm:t>
    </dgm:pt>
    <dgm:pt modelId="{4EDBDA74-7AAD-4CB9-B8A5-70D3555C266E}" type="pres">
      <dgm:prSet presAssocID="{4F2F33E2-BCF7-4C7D-9277-60F229D77697}" presName="composite" presStyleCnt="0">
        <dgm:presLayoutVars>
          <dgm:chMax val="1"/>
          <dgm:dir/>
          <dgm:resizeHandles val="exact"/>
        </dgm:presLayoutVars>
      </dgm:prSet>
      <dgm:spPr/>
    </dgm:pt>
    <dgm:pt modelId="{A180F17F-2AF4-4B02-AF80-C9FB7A68001D}" type="pres">
      <dgm:prSet presAssocID="{4F2F33E2-BCF7-4C7D-9277-60F229D77697}" presName="radial" presStyleCnt="0">
        <dgm:presLayoutVars>
          <dgm:animLvl val="ctr"/>
        </dgm:presLayoutVars>
      </dgm:prSet>
      <dgm:spPr/>
    </dgm:pt>
    <dgm:pt modelId="{C841FCD5-0C83-4837-938E-2A911E2711A8}" type="pres">
      <dgm:prSet presAssocID="{E890A38F-718C-460E-AB2B-841AD7BEB803}" presName="centerShape" presStyleLbl="vennNode1" presStyleIdx="0" presStyleCnt="6"/>
      <dgm:spPr/>
    </dgm:pt>
    <dgm:pt modelId="{FB7F081C-E161-45FE-B5DA-FE5E389F46C1}" type="pres">
      <dgm:prSet presAssocID="{CA63B695-864E-43B2-8D02-1477EFAEAFDE}" presName="node" presStyleLbl="vennNode1" presStyleIdx="1" presStyleCnt="6">
        <dgm:presLayoutVars>
          <dgm:bulletEnabled val="1"/>
        </dgm:presLayoutVars>
      </dgm:prSet>
      <dgm:spPr/>
    </dgm:pt>
    <dgm:pt modelId="{4AC64DBE-87C8-44F7-AB71-89826D8425D2}" type="pres">
      <dgm:prSet presAssocID="{FBE11F8B-DAC0-4214-A33F-161D5BCFBF0D}" presName="node" presStyleLbl="vennNode1" presStyleIdx="2" presStyleCnt="6" custScaleX="110024" custScaleY="107440" custRadScaleRad="108909" custRadScaleInc="2200">
        <dgm:presLayoutVars>
          <dgm:bulletEnabled val="1"/>
        </dgm:presLayoutVars>
      </dgm:prSet>
      <dgm:spPr/>
    </dgm:pt>
    <dgm:pt modelId="{2590010D-5024-46F1-A869-A81D65E82362}" type="pres">
      <dgm:prSet presAssocID="{6EF74B99-B967-4EB8-9BCC-2093C0E243B7}" presName="node" presStyleLbl="vennNode1" presStyleIdx="3" presStyleCnt="6">
        <dgm:presLayoutVars>
          <dgm:bulletEnabled val="1"/>
        </dgm:presLayoutVars>
      </dgm:prSet>
      <dgm:spPr/>
    </dgm:pt>
    <dgm:pt modelId="{5F1ECF63-863F-4E87-AA76-97AEF83008C7}" type="pres">
      <dgm:prSet presAssocID="{FA3A5C56-ACD4-4942-BA19-7A7599D4BBF7}" presName="node" presStyleLbl="vennNode1" presStyleIdx="4" presStyleCnt="6">
        <dgm:presLayoutVars>
          <dgm:bulletEnabled val="1"/>
        </dgm:presLayoutVars>
      </dgm:prSet>
      <dgm:spPr/>
    </dgm:pt>
    <dgm:pt modelId="{E8A17E88-DDCF-4A7D-8B68-C58EFC867466}" type="pres">
      <dgm:prSet presAssocID="{2F257934-66FB-4D93-98F4-16AC769294A9}" presName="node" presStyleLbl="vennNode1" presStyleIdx="5" presStyleCnt="6" custRadScaleRad="105148" custRadScaleInc="407">
        <dgm:presLayoutVars>
          <dgm:bulletEnabled val="1"/>
        </dgm:presLayoutVars>
      </dgm:prSet>
      <dgm:spPr/>
    </dgm:pt>
  </dgm:ptLst>
  <dgm:cxnLst>
    <dgm:cxn modelId="{B35D5000-784B-46BE-ACFC-C2DB5F32C56D}" type="presOf" srcId="{2F257934-66FB-4D93-98F4-16AC769294A9}" destId="{E8A17E88-DDCF-4A7D-8B68-C58EFC867466}" srcOrd="0" destOrd="0" presId="urn:microsoft.com/office/officeart/2005/8/layout/radial3"/>
    <dgm:cxn modelId="{44D48B41-C3FC-42DF-8B69-5B9B8BCDB545}" type="presOf" srcId="{4F2F33E2-BCF7-4C7D-9277-60F229D77697}" destId="{4EDBDA74-7AAD-4CB9-B8A5-70D3555C266E}" srcOrd="0" destOrd="0" presId="urn:microsoft.com/office/officeart/2005/8/layout/radial3"/>
    <dgm:cxn modelId="{BF58A545-35F0-4C35-8E6F-25381C07B934}" srcId="{E890A38F-718C-460E-AB2B-841AD7BEB803}" destId="{FA3A5C56-ACD4-4942-BA19-7A7599D4BBF7}" srcOrd="3" destOrd="0" parTransId="{EFBA6DCE-309E-403E-8CBD-CBB5701B11A3}" sibTransId="{06CABEAB-932B-4AE2-8F29-C8A46C212B74}"/>
    <dgm:cxn modelId="{7F70A768-AEA6-4C7C-97F8-7D608CDCD039}" srcId="{E890A38F-718C-460E-AB2B-841AD7BEB803}" destId="{FBE11F8B-DAC0-4214-A33F-161D5BCFBF0D}" srcOrd="1" destOrd="0" parTransId="{CFAE6831-903A-4799-A228-9A7D0402DC94}" sibTransId="{CF37340D-21B2-4942-830C-76E998BCF986}"/>
    <dgm:cxn modelId="{AF3C7A6A-38E8-4F8C-B480-45AF5B7822C2}" type="presOf" srcId="{FA3A5C56-ACD4-4942-BA19-7A7599D4BBF7}" destId="{5F1ECF63-863F-4E87-AA76-97AEF83008C7}" srcOrd="0" destOrd="0" presId="urn:microsoft.com/office/officeart/2005/8/layout/radial3"/>
    <dgm:cxn modelId="{6776E771-1C00-47AC-A3A6-8301CD73088B}" srcId="{E890A38F-718C-460E-AB2B-841AD7BEB803}" destId="{2F257934-66FB-4D93-98F4-16AC769294A9}" srcOrd="4" destOrd="0" parTransId="{1410C64F-DA78-4D89-A368-6D6055860D7D}" sibTransId="{D62ED331-5CB2-44C5-9955-7D951C2E5EBD}"/>
    <dgm:cxn modelId="{43F6E954-9483-4A04-AEA2-82C1CE2D76EF}" srcId="{4F2F33E2-BCF7-4C7D-9277-60F229D77697}" destId="{E890A38F-718C-460E-AB2B-841AD7BEB803}" srcOrd="0" destOrd="0" parTransId="{02023682-4395-453A-81CB-FA1DBB42DE25}" sibTransId="{D642C281-1E86-44E0-BA45-6B3C0D672D96}"/>
    <dgm:cxn modelId="{0CFB0155-3679-420C-836B-162465597EA1}" srcId="{E890A38F-718C-460E-AB2B-841AD7BEB803}" destId="{CA63B695-864E-43B2-8D02-1477EFAEAFDE}" srcOrd="0" destOrd="0" parTransId="{629C31A4-12A2-4B90-8589-BCEEDA44A394}" sibTransId="{E7CF10F8-3380-4426-8229-51F5E0143131}"/>
    <dgm:cxn modelId="{91F70658-C143-4CDC-8F69-7B7DA83F633D}" type="presOf" srcId="{FBE11F8B-DAC0-4214-A33F-161D5BCFBF0D}" destId="{4AC64DBE-87C8-44F7-AB71-89826D8425D2}" srcOrd="0" destOrd="0" presId="urn:microsoft.com/office/officeart/2005/8/layout/radial3"/>
    <dgm:cxn modelId="{B5F1E58D-C9AA-4F6F-9F43-56A17C11B2FC}" type="presOf" srcId="{CA63B695-864E-43B2-8D02-1477EFAEAFDE}" destId="{FB7F081C-E161-45FE-B5DA-FE5E389F46C1}" srcOrd="0" destOrd="0" presId="urn:microsoft.com/office/officeart/2005/8/layout/radial3"/>
    <dgm:cxn modelId="{FE009DA2-490F-4DFB-8466-D6595A1BC551}" type="presOf" srcId="{E890A38F-718C-460E-AB2B-841AD7BEB803}" destId="{C841FCD5-0C83-4837-938E-2A911E2711A8}" srcOrd="0" destOrd="0" presId="urn:microsoft.com/office/officeart/2005/8/layout/radial3"/>
    <dgm:cxn modelId="{E69207C1-941E-4585-82D6-ADE38E0B43FB}" srcId="{E890A38F-718C-460E-AB2B-841AD7BEB803}" destId="{6EF74B99-B967-4EB8-9BCC-2093C0E243B7}" srcOrd="2" destOrd="0" parTransId="{A675855F-4EBD-4C38-93A5-CD0EA9FD2185}" sibTransId="{965E00BA-9A7A-4595-9C82-140CD3757B11}"/>
    <dgm:cxn modelId="{7F319DC2-32F5-46F5-A0B0-8E949BC6F761}" type="presOf" srcId="{6EF74B99-B967-4EB8-9BCC-2093C0E243B7}" destId="{2590010D-5024-46F1-A869-A81D65E82362}" srcOrd="0" destOrd="0" presId="urn:microsoft.com/office/officeart/2005/8/layout/radial3"/>
    <dgm:cxn modelId="{A4762885-D3F6-43DB-95A7-E0D470FE4709}" type="presParOf" srcId="{4EDBDA74-7AAD-4CB9-B8A5-70D3555C266E}" destId="{A180F17F-2AF4-4B02-AF80-C9FB7A68001D}" srcOrd="0" destOrd="0" presId="urn:microsoft.com/office/officeart/2005/8/layout/radial3"/>
    <dgm:cxn modelId="{413BC131-A48B-4A2D-A832-EC22F7601A48}" type="presParOf" srcId="{A180F17F-2AF4-4B02-AF80-C9FB7A68001D}" destId="{C841FCD5-0C83-4837-938E-2A911E2711A8}" srcOrd="0" destOrd="0" presId="urn:microsoft.com/office/officeart/2005/8/layout/radial3"/>
    <dgm:cxn modelId="{F19FF788-85A9-4C2C-B19C-3659BC86D80C}" type="presParOf" srcId="{A180F17F-2AF4-4B02-AF80-C9FB7A68001D}" destId="{FB7F081C-E161-45FE-B5DA-FE5E389F46C1}" srcOrd="1" destOrd="0" presId="urn:microsoft.com/office/officeart/2005/8/layout/radial3"/>
    <dgm:cxn modelId="{05A24FB7-65ED-4156-B57C-12BA90539583}" type="presParOf" srcId="{A180F17F-2AF4-4B02-AF80-C9FB7A68001D}" destId="{4AC64DBE-87C8-44F7-AB71-89826D8425D2}" srcOrd="2" destOrd="0" presId="urn:microsoft.com/office/officeart/2005/8/layout/radial3"/>
    <dgm:cxn modelId="{96AE2CEC-9986-496D-873A-3B31D857040E}" type="presParOf" srcId="{A180F17F-2AF4-4B02-AF80-C9FB7A68001D}" destId="{2590010D-5024-46F1-A869-A81D65E82362}" srcOrd="3" destOrd="0" presId="urn:microsoft.com/office/officeart/2005/8/layout/radial3"/>
    <dgm:cxn modelId="{E3850725-EAA7-4BE3-A71C-7B35A4A4B22C}" type="presParOf" srcId="{A180F17F-2AF4-4B02-AF80-C9FB7A68001D}" destId="{5F1ECF63-863F-4E87-AA76-97AEF83008C7}" srcOrd="4" destOrd="0" presId="urn:microsoft.com/office/officeart/2005/8/layout/radial3"/>
    <dgm:cxn modelId="{3435429E-0248-4FEB-A593-CC75A51C4C99}" type="presParOf" srcId="{A180F17F-2AF4-4B02-AF80-C9FB7A68001D}" destId="{E8A17E88-DDCF-4A7D-8B68-C58EFC867466}" srcOrd="5"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812B4A-C370-490A-9127-BF118ACE7FB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pPr rtl="1"/>
          <a:endParaRPr lang="he-IL"/>
        </a:p>
      </dgm:t>
    </dgm:pt>
    <dgm:pt modelId="{532D8215-A073-46AC-8E0B-AF6263716801}">
      <dgm:prSet phldrT="[Text]"/>
      <dgm:spPr/>
      <dgm:t>
        <a:bodyPr/>
        <a:lstStyle/>
        <a:p>
          <a:pPr rtl="1">
            <a:buSzPts val="1800"/>
            <a:buFont typeface="Noto Sans Symbols"/>
            <a:buChar char="⮚"/>
          </a:pPr>
          <a:r>
            <a:rPr lang="en-US" dirty="0"/>
            <a:t>Story line</a:t>
          </a:r>
          <a:endParaRPr lang="he-IL" dirty="0"/>
        </a:p>
      </dgm:t>
    </dgm:pt>
    <dgm:pt modelId="{CB96564E-5E67-4053-B632-E88644FF9197}" type="parTrans" cxnId="{17318C57-576E-4090-9DD8-1E7DE5975169}">
      <dgm:prSet/>
      <dgm:spPr/>
      <dgm:t>
        <a:bodyPr/>
        <a:lstStyle/>
        <a:p>
          <a:pPr rtl="1"/>
          <a:endParaRPr lang="he-IL"/>
        </a:p>
      </dgm:t>
    </dgm:pt>
    <dgm:pt modelId="{687D4E38-5EC8-40A4-BC7C-CD78DFE1FF49}" type="sibTrans" cxnId="{17318C57-576E-4090-9DD8-1E7DE5975169}">
      <dgm:prSet/>
      <dgm:spPr/>
      <dgm:t>
        <a:bodyPr/>
        <a:lstStyle/>
        <a:p>
          <a:pPr rtl="1"/>
          <a:endParaRPr lang="he-IL"/>
        </a:p>
      </dgm:t>
    </dgm:pt>
    <dgm:pt modelId="{5DF0D8BA-794F-4104-A13C-0EE9C87A9156}">
      <dgm:prSet phldrT="[Text]"/>
      <dgm:spPr/>
      <dgm:t>
        <a:bodyPr/>
        <a:lstStyle/>
        <a:p>
          <a:pPr rtl="1">
            <a:buSzPts val="1800"/>
            <a:buFont typeface="Noto Sans Symbols"/>
            <a:buChar char="⮚"/>
          </a:pPr>
          <a:r>
            <a:rPr lang="en-US" dirty="0"/>
            <a:t>Sequence</a:t>
          </a:r>
          <a:endParaRPr lang="he-IL" dirty="0"/>
        </a:p>
      </dgm:t>
    </dgm:pt>
    <dgm:pt modelId="{6EEA7E8B-B30D-46E5-8FCA-479529F431F4}" type="parTrans" cxnId="{30256EB6-009D-4D11-B452-F938861EB2FF}">
      <dgm:prSet/>
      <dgm:spPr/>
      <dgm:t>
        <a:bodyPr/>
        <a:lstStyle/>
        <a:p>
          <a:pPr rtl="1"/>
          <a:endParaRPr lang="he-IL"/>
        </a:p>
      </dgm:t>
    </dgm:pt>
    <dgm:pt modelId="{1A71BF42-2F5F-4689-815D-8932B8306850}" type="sibTrans" cxnId="{30256EB6-009D-4D11-B452-F938861EB2FF}">
      <dgm:prSet/>
      <dgm:spPr/>
      <dgm:t>
        <a:bodyPr/>
        <a:lstStyle/>
        <a:p>
          <a:pPr rtl="1"/>
          <a:endParaRPr lang="he-IL"/>
        </a:p>
      </dgm:t>
    </dgm:pt>
    <dgm:pt modelId="{9A80011B-EBA6-4714-B5E9-EADE5467017F}">
      <dgm:prSet phldrT="[Text]"/>
      <dgm:spPr/>
      <dgm:t>
        <a:bodyPr/>
        <a:lstStyle/>
        <a:p>
          <a:pPr rtl="1"/>
          <a:r>
            <a:rPr lang="en-US" dirty="0"/>
            <a:t>Guidelines</a:t>
          </a:r>
        </a:p>
      </dgm:t>
    </dgm:pt>
    <dgm:pt modelId="{D5CCF4B1-BED9-4861-956D-AC47243789AA}" type="parTrans" cxnId="{F2E6F113-0D95-4E15-A931-492227B69E39}">
      <dgm:prSet/>
      <dgm:spPr/>
      <dgm:t>
        <a:bodyPr/>
        <a:lstStyle/>
        <a:p>
          <a:pPr rtl="1"/>
          <a:endParaRPr lang="he-IL"/>
        </a:p>
      </dgm:t>
    </dgm:pt>
    <dgm:pt modelId="{409C5612-CD1B-4196-BC2B-7C637D26B34B}" type="sibTrans" cxnId="{F2E6F113-0D95-4E15-A931-492227B69E39}">
      <dgm:prSet/>
      <dgm:spPr/>
      <dgm:t>
        <a:bodyPr/>
        <a:lstStyle/>
        <a:p>
          <a:pPr rtl="1"/>
          <a:endParaRPr lang="he-IL"/>
        </a:p>
      </dgm:t>
    </dgm:pt>
    <dgm:pt modelId="{CE44C3C3-7567-4C94-BCDE-C63E57FD7244}">
      <dgm:prSet/>
      <dgm:spPr/>
      <dgm:t>
        <a:bodyPr/>
        <a:lstStyle/>
        <a:p>
          <a:pPr rtl="1"/>
          <a:r>
            <a:rPr lang="en-US" dirty="0"/>
            <a:t>Additions</a:t>
          </a:r>
        </a:p>
      </dgm:t>
    </dgm:pt>
    <dgm:pt modelId="{96650CBB-F5B0-4E07-95A5-E59D995B6F50}" type="parTrans" cxnId="{A30FC92B-4605-41A2-8F7F-BBF3D9F85E25}">
      <dgm:prSet/>
      <dgm:spPr/>
      <dgm:t>
        <a:bodyPr/>
        <a:lstStyle/>
        <a:p>
          <a:pPr rtl="1"/>
          <a:endParaRPr lang="he-IL"/>
        </a:p>
      </dgm:t>
    </dgm:pt>
    <dgm:pt modelId="{D49CB0EC-4365-49A2-A040-58E4485BE930}" type="sibTrans" cxnId="{A30FC92B-4605-41A2-8F7F-BBF3D9F85E25}">
      <dgm:prSet/>
      <dgm:spPr/>
      <dgm:t>
        <a:bodyPr/>
        <a:lstStyle/>
        <a:p>
          <a:pPr rtl="1"/>
          <a:endParaRPr lang="he-IL"/>
        </a:p>
      </dgm:t>
    </dgm:pt>
    <dgm:pt modelId="{99FDC2A8-0A06-4B5D-AD27-B273F01D2D19}" type="pres">
      <dgm:prSet presAssocID="{7D812B4A-C370-490A-9127-BF118ACE7FBF}" presName="rootnode" presStyleCnt="0">
        <dgm:presLayoutVars>
          <dgm:chMax/>
          <dgm:chPref/>
          <dgm:dir/>
          <dgm:animLvl val="lvl"/>
        </dgm:presLayoutVars>
      </dgm:prSet>
      <dgm:spPr/>
    </dgm:pt>
    <dgm:pt modelId="{64ECCAB5-A7B2-4461-A6F9-332CC2297027}" type="pres">
      <dgm:prSet presAssocID="{532D8215-A073-46AC-8E0B-AF6263716801}" presName="composite" presStyleCnt="0"/>
      <dgm:spPr/>
    </dgm:pt>
    <dgm:pt modelId="{F3F55DE4-7A44-4B6D-958C-C305C07C79C7}" type="pres">
      <dgm:prSet presAssocID="{532D8215-A073-46AC-8E0B-AF6263716801}" presName="bentUpArrow1" presStyleLbl="alignImgPlace1" presStyleIdx="0" presStyleCnt="3"/>
      <dgm:spPr/>
    </dgm:pt>
    <dgm:pt modelId="{1C111B89-826F-41AA-8B14-AF534B4CA1F6}" type="pres">
      <dgm:prSet presAssocID="{532D8215-A073-46AC-8E0B-AF6263716801}" presName="ParentText" presStyleLbl="node1" presStyleIdx="0" presStyleCnt="4">
        <dgm:presLayoutVars>
          <dgm:chMax val="1"/>
          <dgm:chPref val="1"/>
          <dgm:bulletEnabled val="1"/>
        </dgm:presLayoutVars>
      </dgm:prSet>
      <dgm:spPr/>
    </dgm:pt>
    <dgm:pt modelId="{6937EAFE-5FB2-4433-BEAB-A4261B8D3B96}" type="pres">
      <dgm:prSet presAssocID="{532D8215-A073-46AC-8E0B-AF6263716801}" presName="ChildText" presStyleLbl="revTx" presStyleIdx="0" presStyleCnt="3">
        <dgm:presLayoutVars>
          <dgm:chMax val="0"/>
          <dgm:chPref val="0"/>
          <dgm:bulletEnabled val="1"/>
        </dgm:presLayoutVars>
      </dgm:prSet>
      <dgm:spPr/>
    </dgm:pt>
    <dgm:pt modelId="{C7EF4C40-4B4E-4586-A958-DEC83A2E91AA}" type="pres">
      <dgm:prSet presAssocID="{687D4E38-5EC8-40A4-BC7C-CD78DFE1FF49}" presName="sibTrans" presStyleCnt="0"/>
      <dgm:spPr/>
    </dgm:pt>
    <dgm:pt modelId="{B933BAFF-36E3-40FC-8981-10198F19FF28}" type="pres">
      <dgm:prSet presAssocID="{5DF0D8BA-794F-4104-A13C-0EE9C87A9156}" presName="composite" presStyleCnt="0"/>
      <dgm:spPr/>
    </dgm:pt>
    <dgm:pt modelId="{80300E3D-6664-44F1-BC89-F4EB0B67807F}" type="pres">
      <dgm:prSet presAssocID="{5DF0D8BA-794F-4104-A13C-0EE9C87A9156}" presName="bentUpArrow1" presStyleLbl="alignImgPlace1" presStyleIdx="1" presStyleCnt="3"/>
      <dgm:spPr/>
    </dgm:pt>
    <dgm:pt modelId="{0A0D626B-2E95-4809-9877-D3BA15D5E05A}" type="pres">
      <dgm:prSet presAssocID="{5DF0D8BA-794F-4104-A13C-0EE9C87A9156}" presName="ParentText" presStyleLbl="node1" presStyleIdx="1" presStyleCnt="4">
        <dgm:presLayoutVars>
          <dgm:chMax val="1"/>
          <dgm:chPref val="1"/>
          <dgm:bulletEnabled val="1"/>
        </dgm:presLayoutVars>
      </dgm:prSet>
      <dgm:spPr/>
    </dgm:pt>
    <dgm:pt modelId="{D5A3465A-FBC5-4D77-8799-08FE695AACAA}" type="pres">
      <dgm:prSet presAssocID="{5DF0D8BA-794F-4104-A13C-0EE9C87A9156}" presName="ChildText" presStyleLbl="revTx" presStyleIdx="1" presStyleCnt="3">
        <dgm:presLayoutVars>
          <dgm:chMax val="0"/>
          <dgm:chPref val="0"/>
          <dgm:bulletEnabled val="1"/>
        </dgm:presLayoutVars>
      </dgm:prSet>
      <dgm:spPr/>
    </dgm:pt>
    <dgm:pt modelId="{33CB87A6-108E-4E19-A988-302AC3AED2A7}" type="pres">
      <dgm:prSet presAssocID="{1A71BF42-2F5F-4689-815D-8932B8306850}" presName="sibTrans" presStyleCnt="0"/>
      <dgm:spPr/>
    </dgm:pt>
    <dgm:pt modelId="{DD52B7B3-E9AA-4F89-BEEA-9BBA5DC778A8}" type="pres">
      <dgm:prSet presAssocID="{9A80011B-EBA6-4714-B5E9-EADE5467017F}" presName="composite" presStyleCnt="0"/>
      <dgm:spPr/>
    </dgm:pt>
    <dgm:pt modelId="{56DA09DD-EEAC-479E-AFE7-49A3175BD9DE}" type="pres">
      <dgm:prSet presAssocID="{9A80011B-EBA6-4714-B5E9-EADE5467017F}" presName="bentUpArrow1" presStyleLbl="alignImgPlace1" presStyleIdx="2" presStyleCnt="3"/>
      <dgm:spPr/>
    </dgm:pt>
    <dgm:pt modelId="{A541859C-7169-414C-A6FA-FCE58DE90E78}" type="pres">
      <dgm:prSet presAssocID="{9A80011B-EBA6-4714-B5E9-EADE5467017F}" presName="ParentText" presStyleLbl="node1" presStyleIdx="2" presStyleCnt="4">
        <dgm:presLayoutVars>
          <dgm:chMax val="1"/>
          <dgm:chPref val="1"/>
          <dgm:bulletEnabled val="1"/>
        </dgm:presLayoutVars>
      </dgm:prSet>
      <dgm:spPr/>
    </dgm:pt>
    <dgm:pt modelId="{4BFF772A-CC6E-42B2-BE69-FA040AC3011B}" type="pres">
      <dgm:prSet presAssocID="{9A80011B-EBA6-4714-B5E9-EADE5467017F}" presName="ChildText" presStyleLbl="revTx" presStyleIdx="2" presStyleCnt="3">
        <dgm:presLayoutVars>
          <dgm:chMax val="0"/>
          <dgm:chPref val="0"/>
          <dgm:bulletEnabled val="1"/>
        </dgm:presLayoutVars>
      </dgm:prSet>
      <dgm:spPr/>
    </dgm:pt>
    <dgm:pt modelId="{3A9B31ED-875E-4B8D-A471-F55671742B24}" type="pres">
      <dgm:prSet presAssocID="{409C5612-CD1B-4196-BC2B-7C637D26B34B}" presName="sibTrans" presStyleCnt="0"/>
      <dgm:spPr/>
    </dgm:pt>
    <dgm:pt modelId="{2CC0D69A-B6B4-40AB-AC37-9E45667CCD16}" type="pres">
      <dgm:prSet presAssocID="{CE44C3C3-7567-4C94-BCDE-C63E57FD7244}" presName="composite" presStyleCnt="0"/>
      <dgm:spPr/>
    </dgm:pt>
    <dgm:pt modelId="{F8518FAE-39E2-4800-89F8-0DD81ACD7CD4}" type="pres">
      <dgm:prSet presAssocID="{CE44C3C3-7567-4C94-BCDE-C63E57FD7244}" presName="ParentText" presStyleLbl="node1" presStyleIdx="3" presStyleCnt="4">
        <dgm:presLayoutVars>
          <dgm:chMax val="1"/>
          <dgm:chPref val="1"/>
          <dgm:bulletEnabled val="1"/>
        </dgm:presLayoutVars>
      </dgm:prSet>
      <dgm:spPr/>
    </dgm:pt>
  </dgm:ptLst>
  <dgm:cxnLst>
    <dgm:cxn modelId="{F2E6F113-0D95-4E15-A931-492227B69E39}" srcId="{7D812B4A-C370-490A-9127-BF118ACE7FBF}" destId="{9A80011B-EBA6-4714-B5E9-EADE5467017F}" srcOrd="2" destOrd="0" parTransId="{D5CCF4B1-BED9-4861-956D-AC47243789AA}" sibTransId="{409C5612-CD1B-4196-BC2B-7C637D26B34B}"/>
    <dgm:cxn modelId="{A30FC92B-4605-41A2-8F7F-BBF3D9F85E25}" srcId="{7D812B4A-C370-490A-9127-BF118ACE7FBF}" destId="{CE44C3C3-7567-4C94-BCDE-C63E57FD7244}" srcOrd="3" destOrd="0" parTransId="{96650CBB-F5B0-4E07-95A5-E59D995B6F50}" sibTransId="{D49CB0EC-4365-49A2-A040-58E4485BE930}"/>
    <dgm:cxn modelId="{9BCB7330-9785-4D7E-BEDF-301B90DC016D}" type="presOf" srcId="{532D8215-A073-46AC-8E0B-AF6263716801}" destId="{1C111B89-826F-41AA-8B14-AF534B4CA1F6}" srcOrd="0" destOrd="0" presId="urn:microsoft.com/office/officeart/2005/8/layout/StepDownProcess"/>
    <dgm:cxn modelId="{08356C33-18AF-4C43-A0C7-413AE6B56039}" type="presOf" srcId="{9A80011B-EBA6-4714-B5E9-EADE5467017F}" destId="{A541859C-7169-414C-A6FA-FCE58DE90E78}" srcOrd="0" destOrd="0" presId="urn:microsoft.com/office/officeart/2005/8/layout/StepDownProcess"/>
    <dgm:cxn modelId="{03313957-BFAD-45A6-B610-D733421B5B03}" type="presOf" srcId="{CE44C3C3-7567-4C94-BCDE-C63E57FD7244}" destId="{F8518FAE-39E2-4800-89F8-0DD81ACD7CD4}" srcOrd="0" destOrd="0" presId="urn:microsoft.com/office/officeart/2005/8/layout/StepDownProcess"/>
    <dgm:cxn modelId="{17318C57-576E-4090-9DD8-1E7DE5975169}" srcId="{7D812B4A-C370-490A-9127-BF118ACE7FBF}" destId="{532D8215-A073-46AC-8E0B-AF6263716801}" srcOrd="0" destOrd="0" parTransId="{CB96564E-5E67-4053-B632-E88644FF9197}" sibTransId="{687D4E38-5EC8-40A4-BC7C-CD78DFE1FF49}"/>
    <dgm:cxn modelId="{CFA7A898-0909-4DE7-9FA9-30310923CD24}" type="presOf" srcId="{7D812B4A-C370-490A-9127-BF118ACE7FBF}" destId="{99FDC2A8-0A06-4B5D-AD27-B273F01D2D19}" srcOrd="0" destOrd="0" presId="urn:microsoft.com/office/officeart/2005/8/layout/StepDownProcess"/>
    <dgm:cxn modelId="{30256EB6-009D-4D11-B452-F938861EB2FF}" srcId="{7D812B4A-C370-490A-9127-BF118ACE7FBF}" destId="{5DF0D8BA-794F-4104-A13C-0EE9C87A9156}" srcOrd="1" destOrd="0" parTransId="{6EEA7E8B-B30D-46E5-8FCA-479529F431F4}" sibTransId="{1A71BF42-2F5F-4689-815D-8932B8306850}"/>
    <dgm:cxn modelId="{F60C2CF0-C0A9-4A08-BAE5-7651420DF7F9}" type="presOf" srcId="{5DF0D8BA-794F-4104-A13C-0EE9C87A9156}" destId="{0A0D626B-2E95-4809-9877-D3BA15D5E05A}" srcOrd="0" destOrd="0" presId="urn:microsoft.com/office/officeart/2005/8/layout/StepDownProcess"/>
    <dgm:cxn modelId="{2709FAD8-B739-466C-9660-6FCF62F0BE24}" type="presParOf" srcId="{99FDC2A8-0A06-4B5D-AD27-B273F01D2D19}" destId="{64ECCAB5-A7B2-4461-A6F9-332CC2297027}" srcOrd="0" destOrd="0" presId="urn:microsoft.com/office/officeart/2005/8/layout/StepDownProcess"/>
    <dgm:cxn modelId="{CC70394A-55B2-4C9B-9854-5DB7C85263E4}" type="presParOf" srcId="{64ECCAB5-A7B2-4461-A6F9-332CC2297027}" destId="{F3F55DE4-7A44-4B6D-958C-C305C07C79C7}" srcOrd="0" destOrd="0" presId="urn:microsoft.com/office/officeart/2005/8/layout/StepDownProcess"/>
    <dgm:cxn modelId="{1B715117-9C59-4338-9BB0-1751BEF6591D}" type="presParOf" srcId="{64ECCAB5-A7B2-4461-A6F9-332CC2297027}" destId="{1C111B89-826F-41AA-8B14-AF534B4CA1F6}" srcOrd="1" destOrd="0" presId="urn:microsoft.com/office/officeart/2005/8/layout/StepDownProcess"/>
    <dgm:cxn modelId="{B0EFAC8B-7EBD-427E-9A34-F8C965869280}" type="presParOf" srcId="{64ECCAB5-A7B2-4461-A6F9-332CC2297027}" destId="{6937EAFE-5FB2-4433-BEAB-A4261B8D3B96}" srcOrd="2" destOrd="0" presId="urn:microsoft.com/office/officeart/2005/8/layout/StepDownProcess"/>
    <dgm:cxn modelId="{B4AD526B-B242-4465-B5F4-A38955D8ABB3}" type="presParOf" srcId="{99FDC2A8-0A06-4B5D-AD27-B273F01D2D19}" destId="{C7EF4C40-4B4E-4586-A958-DEC83A2E91AA}" srcOrd="1" destOrd="0" presId="urn:microsoft.com/office/officeart/2005/8/layout/StepDownProcess"/>
    <dgm:cxn modelId="{8AD72284-1518-45D6-9B68-E28AEE56BF9C}" type="presParOf" srcId="{99FDC2A8-0A06-4B5D-AD27-B273F01D2D19}" destId="{B933BAFF-36E3-40FC-8981-10198F19FF28}" srcOrd="2" destOrd="0" presId="urn:microsoft.com/office/officeart/2005/8/layout/StepDownProcess"/>
    <dgm:cxn modelId="{61E682AD-702C-47EB-B91E-A1251DB6D972}" type="presParOf" srcId="{B933BAFF-36E3-40FC-8981-10198F19FF28}" destId="{80300E3D-6664-44F1-BC89-F4EB0B67807F}" srcOrd="0" destOrd="0" presId="urn:microsoft.com/office/officeart/2005/8/layout/StepDownProcess"/>
    <dgm:cxn modelId="{000F0C5B-6F6E-436C-AF89-9D0908ED23AA}" type="presParOf" srcId="{B933BAFF-36E3-40FC-8981-10198F19FF28}" destId="{0A0D626B-2E95-4809-9877-D3BA15D5E05A}" srcOrd="1" destOrd="0" presId="urn:microsoft.com/office/officeart/2005/8/layout/StepDownProcess"/>
    <dgm:cxn modelId="{8DB46E50-FFD5-4F08-82F7-66EF6428B23D}" type="presParOf" srcId="{B933BAFF-36E3-40FC-8981-10198F19FF28}" destId="{D5A3465A-FBC5-4D77-8799-08FE695AACAA}" srcOrd="2" destOrd="0" presId="urn:microsoft.com/office/officeart/2005/8/layout/StepDownProcess"/>
    <dgm:cxn modelId="{52409260-1F08-49C6-95F4-0547770030A4}" type="presParOf" srcId="{99FDC2A8-0A06-4B5D-AD27-B273F01D2D19}" destId="{33CB87A6-108E-4E19-A988-302AC3AED2A7}" srcOrd="3" destOrd="0" presId="urn:microsoft.com/office/officeart/2005/8/layout/StepDownProcess"/>
    <dgm:cxn modelId="{9D97CB86-9D44-498E-9C38-4685D5174D5E}" type="presParOf" srcId="{99FDC2A8-0A06-4B5D-AD27-B273F01D2D19}" destId="{DD52B7B3-E9AA-4F89-BEEA-9BBA5DC778A8}" srcOrd="4" destOrd="0" presId="urn:microsoft.com/office/officeart/2005/8/layout/StepDownProcess"/>
    <dgm:cxn modelId="{51C654FA-DDE7-4FB6-AB4F-1C52301D2CB4}" type="presParOf" srcId="{DD52B7B3-E9AA-4F89-BEEA-9BBA5DC778A8}" destId="{56DA09DD-EEAC-479E-AFE7-49A3175BD9DE}" srcOrd="0" destOrd="0" presId="urn:microsoft.com/office/officeart/2005/8/layout/StepDownProcess"/>
    <dgm:cxn modelId="{4340BDAA-BD03-49E5-97EF-CCF428D95422}" type="presParOf" srcId="{DD52B7B3-E9AA-4F89-BEEA-9BBA5DC778A8}" destId="{A541859C-7169-414C-A6FA-FCE58DE90E78}" srcOrd="1" destOrd="0" presId="urn:microsoft.com/office/officeart/2005/8/layout/StepDownProcess"/>
    <dgm:cxn modelId="{AA1AED91-FFA0-47BA-85A2-81F321BFEA61}" type="presParOf" srcId="{DD52B7B3-E9AA-4F89-BEEA-9BBA5DC778A8}" destId="{4BFF772A-CC6E-42B2-BE69-FA040AC3011B}" srcOrd="2" destOrd="0" presId="urn:microsoft.com/office/officeart/2005/8/layout/StepDownProcess"/>
    <dgm:cxn modelId="{B00F479C-B6C7-4D8C-8B90-4614E7878625}" type="presParOf" srcId="{99FDC2A8-0A06-4B5D-AD27-B273F01D2D19}" destId="{3A9B31ED-875E-4B8D-A471-F55671742B24}" srcOrd="5" destOrd="0" presId="urn:microsoft.com/office/officeart/2005/8/layout/StepDownProcess"/>
    <dgm:cxn modelId="{F4C5DABF-AF87-41A4-8323-6E3DA0E1D31C}" type="presParOf" srcId="{99FDC2A8-0A06-4B5D-AD27-B273F01D2D19}" destId="{2CC0D69A-B6B4-40AB-AC37-9E45667CCD16}" srcOrd="6" destOrd="0" presId="urn:microsoft.com/office/officeart/2005/8/layout/StepDownProcess"/>
    <dgm:cxn modelId="{CF14FD17-75FB-473B-A493-7EF73500016F}" type="presParOf" srcId="{2CC0D69A-B6B4-40AB-AC37-9E45667CCD16}" destId="{F8518FAE-39E2-4800-89F8-0DD81ACD7CD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38E8EC-ED2B-41FC-B97C-368BFDC3299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0E4E855-259D-4B84-A88F-AC3DC60FC7B1}">
      <dgm:prSet/>
      <dgm:spPr/>
      <dgm:t>
        <a:bodyPr/>
        <a:lstStyle/>
        <a:p>
          <a:pPr>
            <a:lnSpc>
              <a:spcPct val="100000"/>
            </a:lnSpc>
          </a:pPr>
          <a:r>
            <a:rPr lang="en-US" dirty="0"/>
            <a:t>Working interface, highly modular, easily adjustable.</a:t>
          </a:r>
        </a:p>
      </dgm:t>
    </dgm:pt>
    <dgm:pt modelId="{E45F613A-4A95-481E-898F-9871EBCD98E0}" type="parTrans" cxnId="{8E0B1911-AC30-4895-A1CF-066B432D573B}">
      <dgm:prSet/>
      <dgm:spPr/>
      <dgm:t>
        <a:bodyPr/>
        <a:lstStyle/>
        <a:p>
          <a:endParaRPr lang="en-US"/>
        </a:p>
      </dgm:t>
    </dgm:pt>
    <dgm:pt modelId="{9599DAFB-9884-46DE-8270-35FAD2ED5171}" type="sibTrans" cxnId="{8E0B1911-AC30-4895-A1CF-066B432D573B}">
      <dgm:prSet/>
      <dgm:spPr/>
      <dgm:t>
        <a:bodyPr/>
        <a:lstStyle/>
        <a:p>
          <a:endParaRPr lang="en-US"/>
        </a:p>
      </dgm:t>
    </dgm:pt>
    <dgm:pt modelId="{E816F12D-F7D0-4D83-A7C3-903C7E68770E}">
      <dgm:prSet/>
      <dgm:spPr/>
      <dgm:t>
        <a:bodyPr/>
        <a:lstStyle/>
        <a:p>
          <a:pPr>
            <a:lnSpc>
              <a:spcPct val="100000"/>
            </a:lnSpc>
          </a:pPr>
          <a:r>
            <a:rPr lang="en-US" dirty="0"/>
            <a:t>The project has reached his goals</a:t>
          </a:r>
        </a:p>
      </dgm:t>
    </dgm:pt>
    <dgm:pt modelId="{3EAF67DC-F615-4784-AD87-35F66379834E}" type="parTrans" cxnId="{A4345417-C839-461A-9031-A0866BA0A98F}">
      <dgm:prSet/>
      <dgm:spPr/>
      <dgm:t>
        <a:bodyPr/>
        <a:lstStyle/>
        <a:p>
          <a:endParaRPr lang="en-US"/>
        </a:p>
      </dgm:t>
    </dgm:pt>
    <dgm:pt modelId="{430DF4EA-B76C-4928-8A91-7B7AA4C4B580}" type="sibTrans" cxnId="{A4345417-C839-461A-9031-A0866BA0A98F}">
      <dgm:prSet/>
      <dgm:spPr/>
      <dgm:t>
        <a:bodyPr/>
        <a:lstStyle/>
        <a:p>
          <a:endParaRPr lang="en-US"/>
        </a:p>
      </dgm:t>
    </dgm:pt>
    <dgm:pt modelId="{0AFD076E-C498-458C-83F3-B345801AB939}">
      <dgm:prSet/>
      <dgm:spPr/>
      <dgm:t>
        <a:bodyPr/>
        <a:lstStyle/>
        <a:p>
          <a:pPr>
            <a:lnSpc>
              <a:spcPct val="100000"/>
            </a:lnSpc>
          </a:pPr>
          <a:r>
            <a:rPr lang="en-US" dirty="0"/>
            <a:t>Further work - test the interface mounted on a drone</a:t>
          </a:r>
        </a:p>
      </dgm:t>
    </dgm:pt>
    <dgm:pt modelId="{007C6E30-86E0-4B7C-B541-026A3ACA1A57}" type="parTrans" cxnId="{A895E2CA-C46D-4D46-9ED9-8EE9062481F6}">
      <dgm:prSet/>
      <dgm:spPr/>
      <dgm:t>
        <a:bodyPr/>
        <a:lstStyle/>
        <a:p>
          <a:endParaRPr lang="en-US"/>
        </a:p>
      </dgm:t>
    </dgm:pt>
    <dgm:pt modelId="{E443BD6A-3ABA-443E-9196-34EA7F2D5926}" type="sibTrans" cxnId="{A895E2CA-C46D-4D46-9ED9-8EE9062481F6}">
      <dgm:prSet/>
      <dgm:spPr/>
      <dgm:t>
        <a:bodyPr/>
        <a:lstStyle/>
        <a:p>
          <a:endParaRPr lang="en-US"/>
        </a:p>
      </dgm:t>
    </dgm:pt>
    <dgm:pt modelId="{43D6EEA7-92AF-4740-B496-FEABAF4EC161}">
      <dgm:prSet/>
      <dgm:spPr/>
      <dgm:t>
        <a:bodyPr/>
        <a:lstStyle/>
        <a:p>
          <a:pPr>
            <a:lnSpc>
              <a:spcPct val="100000"/>
            </a:lnSpc>
          </a:pPr>
          <a:r>
            <a:rPr lang="en-US" dirty="0"/>
            <a:t>Improvements always possible</a:t>
          </a:r>
        </a:p>
      </dgm:t>
    </dgm:pt>
    <dgm:pt modelId="{9F459DEC-8021-411A-8D0F-6C0182F1E09B}" type="parTrans" cxnId="{F5874A0D-3362-4B95-8D68-10823CB1C5FA}">
      <dgm:prSet/>
      <dgm:spPr/>
      <dgm:t>
        <a:bodyPr/>
        <a:lstStyle/>
        <a:p>
          <a:endParaRPr lang="en-US"/>
        </a:p>
      </dgm:t>
    </dgm:pt>
    <dgm:pt modelId="{52F16DCF-B3B1-4562-AB3F-807E8A4125A3}" type="sibTrans" cxnId="{F5874A0D-3362-4B95-8D68-10823CB1C5FA}">
      <dgm:prSet/>
      <dgm:spPr/>
      <dgm:t>
        <a:bodyPr/>
        <a:lstStyle/>
        <a:p>
          <a:endParaRPr lang="en-US"/>
        </a:p>
      </dgm:t>
    </dgm:pt>
    <dgm:pt modelId="{5DDFAFD1-D4EE-48BF-8956-8C302E126952}" type="pres">
      <dgm:prSet presAssocID="{7138E8EC-ED2B-41FC-B97C-368BFDC32990}" presName="root" presStyleCnt="0">
        <dgm:presLayoutVars>
          <dgm:dir/>
          <dgm:resizeHandles val="exact"/>
        </dgm:presLayoutVars>
      </dgm:prSet>
      <dgm:spPr/>
    </dgm:pt>
    <dgm:pt modelId="{CFA85833-CC3D-4291-92EA-DD405DF18FFC}" type="pres">
      <dgm:prSet presAssocID="{A0E4E855-259D-4B84-A88F-AC3DC60FC7B1}" presName="compNode" presStyleCnt="0"/>
      <dgm:spPr/>
    </dgm:pt>
    <dgm:pt modelId="{747A91E6-49EE-4809-9FEF-7A4E7BC1C13F}" type="pres">
      <dgm:prSet presAssocID="{A0E4E855-259D-4B84-A88F-AC3DC60FC7B1}" presName="bgRect" presStyleLbl="bgShp" presStyleIdx="0" presStyleCnt="4"/>
      <dgm:spPr/>
    </dgm:pt>
    <dgm:pt modelId="{03C2D3C2-0B79-4AA9-BFFA-72BDF869C379}" type="pres">
      <dgm:prSet presAssocID="{A0E4E855-259D-4B84-A88F-AC3DC60FC7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F504F0B7-B88D-43EE-A000-449A786D1909}" type="pres">
      <dgm:prSet presAssocID="{A0E4E855-259D-4B84-A88F-AC3DC60FC7B1}" presName="spaceRect" presStyleCnt="0"/>
      <dgm:spPr/>
    </dgm:pt>
    <dgm:pt modelId="{B0EF13AD-141F-4F0A-8A55-B21AA2F7D638}" type="pres">
      <dgm:prSet presAssocID="{A0E4E855-259D-4B84-A88F-AC3DC60FC7B1}" presName="parTx" presStyleLbl="revTx" presStyleIdx="0" presStyleCnt="4">
        <dgm:presLayoutVars>
          <dgm:chMax val="0"/>
          <dgm:chPref val="0"/>
        </dgm:presLayoutVars>
      </dgm:prSet>
      <dgm:spPr/>
    </dgm:pt>
    <dgm:pt modelId="{621A3DB8-E120-4B10-9353-89A294869BD9}" type="pres">
      <dgm:prSet presAssocID="{9599DAFB-9884-46DE-8270-35FAD2ED5171}" presName="sibTrans" presStyleCnt="0"/>
      <dgm:spPr/>
    </dgm:pt>
    <dgm:pt modelId="{A9A0A2CD-0071-455C-B2E9-440F6FDECE5C}" type="pres">
      <dgm:prSet presAssocID="{E816F12D-F7D0-4D83-A7C3-903C7E68770E}" presName="compNode" presStyleCnt="0"/>
      <dgm:spPr/>
    </dgm:pt>
    <dgm:pt modelId="{A81E074C-E3E7-4B04-A887-B4C686343121}" type="pres">
      <dgm:prSet presAssocID="{E816F12D-F7D0-4D83-A7C3-903C7E68770E}" presName="bgRect" presStyleLbl="bgShp" presStyleIdx="1" presStyleCnt="4"/>
      <dgm:spPr/>
    </dgm:pt>
    <dgm:pt modelId="{4D8652DD-E9AA-4819-B2C4-43C53ACA7324}" type="pres">
      <dgm:prSet presAssocID="{E816F12D-F7D0-4D83-A7C3-903C7E68770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6BF4168D-16EA-413C-A1BB-52AE851D1C6D}" type="pres">
      <dgm:prSet presAssocID="{E816F12D-F7D0-4D83-A7C3-903C7E68770E}" presName="spaceRect" presStyleCnt="0"/>
      <dgm:spPr/>
    </dgm:pt>
    <dgm:pt modelId="{C5F811CF-E8C4-4BA7-B783-A3B8C35BFC79}" type="pres">
      <dgm:prSet presAssocID="{E816F12D-F7D0-4D83-A7C3-903C7E68770E}" presName="parTx" presStyleLbl="revTx" presStyleIdx="1" presStyleCnt="4">
        <dgm:presLayoutVars>
          <dgm:chMax val="0"/>
          <dgm:chPref val="0"/>
        </dgm:presLayoutVars>
      </dgm:prSet>
      <dgm:spPr/>
    </dgm:pt>
    <dgm:pt modelId="{4D76FA57-0D21-40A8-BCB7-40BB629B060A}" type="pres">
      <dgm:prSet presAssocID="{430DF4EA-B76C-4928-8A91-7B7AA4C4B580}" presName="sibTrans" presStyleCnt="0"/>
      <dgm:spPr/>
    </dgm:pt>
    <dgm:pt modelId="{CD4D23B1-25CE-413F-9882-9EAA7BA91FF1}" type="pres">
      <dgm:prSet presAssocID="{0AFD076E-C498-458C-83F3-B345801AB939}" presName="compNode" presStyleCnt="0"/>
      <dgm:spPr/>
    </dgm:pt>
    <dgm:pt modelId="{898FF96C-FDFF-4148-812B-1F1F691EB2A9}" type="pres">
      <dgm:prSet presAssocID="{0AFD076E-C498-458C-83F3-B345801AB939}" presName="bgRect" presStyleLbl="bgShp" presStyleIdx="2" presStyleCnt="4" custLinFactNeighborX="1209" custLinFactNeighborY="1501"/>
      <dgm:spPr/>
    </dgm:pt>
    <dgm:pt modelId="{9AA44775-602A-49D9-82CA-B06FD821823F}" type="pres">
      <dgm:prSet presAssocID="{0AFD076E-C498-458C-83F3-B345801AB9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B447DCE1-95EC-42CB-914A-B6228CC27F61}" type="pres">
      <dgm:prSet presAssocID="{0AFD076E-C498-458C-83F3-B345801AB939}" presName="spaceRect" presStyleCnt="0"/>
      <dgm:spPr/>
    </dgm:pt>
    <dgm:pt modelId="{34FB242A-29D4-4AF9-8D02-E97EA8C4284D}" type="pres">
      <dgm:prSet presAssocID="{0AFD076E-C498-458C-83F3-B345801AB939}" presName="parTx" presStyleLbl="revTx" presStyleIdx="2" presStyleCnt="4">
        <dgm:presLayoutVars>
          <dgm:chMax val="0"/>
          <dgm:chPref val="0"/>
        </dgm:presLayoutVars>
      </dgm:prSet>
      <dgm:spPr/>
    </dgm:pt>
    <dgm:pt modelId="{544F9CDD-B337-41CC-970D-7282720BA0CB}" type="pres">
      <dgm:prSet presAssocID="{E443BD6A-3ABA-443E-9196-34EA7F2D5926}" presName="sibTrans" presStyleCnt="0"/>
      <dgm:spPr/>
    </dgm:pt>
    <dgm:pt modelId="{39A6750E-E4E6-489F-B265-72839351BAA0}" type="pres">
      <dgm:prSet presAssocID="{43D6EEA7-92AF-4740-B496-FEABAF4EC161}" presName="compNode" presStyleCnt="0"/>
      <dgm:spPr/>
    </dgm:pt>
    <dgm:pt modelId="{42E39806-7A46-4528-80AE-C1EECFA9EA9B}" type="pres">
      <dgm:prSet presAssocID="{43D6EEA7-92AF-4740-B496-FEABAF4EC161}" presName="bgRect" presStyleLbl="bgShp" presStyleIdx="3" presStyleCnt="4"/>
      <dgm:spPr/>
    </dgm:pt>
    <dgm:pt modelId="{F07DD329-864C-4FF4-912B-A3EC3E6DB8C7}" type="pres">
      <dgm:prSet presAssocID="{43D6EEA7-92AF-4740-B496-FEABAF4EC16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DD557D5-A36F-4B9B-A289-4FE66A549ABD}" type="pres">
      <dgm:prSet presAssocID="{43D6EEA7-92AF-4740-B496-FEABAF4EC161}" presName="spaceRect" presStyleCnt="0"/>
      <dgm:spPr/>
    </dgm:pt>
    <dgm:pt modelId="{2872B2C2-5B82-4BC3-A733-42B2B273D848}" type="pres">
      <dgm:prSet presAssocID="{43D6EEA7-92AF-4740-B496-FEABAF4EC161}" presName="parTx" presStyleLbl="revTx" presStyleIdx="3" presStyleCnt="4">
        <dgm:presLayoutVars>
          <dgm:chMax val="0"/>
          <dgm:chPref val="0"/>
        </dgm:presLayoutVars>
      </dgm:prSet>
      <dgm:spPr/>
    </dgm:pt>
  </dgm:ptLst>
  <dgm:cxnLst>
    <dgm:cxn modelId="{F5825406-034A-413B-AEE8-BFBF6A758879}" type="presOf" srcId="{E816F12D-F7D0-4D83-A7C3-903C7E68770E}" destId="{C5F811CF-E8C4-4BA7-B783-A3B8C35BFC79}" srcOrd="0" destOrd="0" presId="urn:microsoft.com/office/officeart/2018/2/layout/IconVerticalSolidList"/>
    <dgm:cxn modelId="{F5874A0D-3362-4B95-8D68-10823CB1C5FA}" srcId="{7138E8EC-ED2B-41FC-B97C-368BFDC32990}" destId="{43D6EEA7-92AF-4740-B496-FEABAF4EC161}" srcOrd="3" destOrd="0" parTransId="{9F459DEC-8021-411A-8D0F-6C0182F1E09B}" sibTransId="{52F16DCF-B3B1-4562-AB3F-807E8A4125A3}"/>
    <dgm:cxn modelId="{EB54520E-6879-468D-A25B-083C3F01B36B}" type="presOf" srcId="{0AFD076E-C498-458C-83F3-B345801AB939}" destId="{34FB242A-29D4-4AF9-8D02-E97EA8C4284D}" srcOrd="0" destOrd="0" presId="urn:microsoft.com/office/officeart/2018/2/layout/IconVerticalSolidList"/>
    <dgm:cxn modelId="{8E0B1911-AC30-4895-A1CF-066B432D573B}" srcId="{7138E8EC-ED2B-41FC-B97C-368BFDC32990}" destId="{A0E4E855-259D-4B84-A88F-AC3DC60FC7B1}" srcOrd="0" destOrd="0" parTransId="{E45F613A-4A95-481E-898F-9871EBCD98E0}" sibTransId="{9599DAFB-9884-46DE-8270-35FAD2ED5171}"/>
    <dgm:cxn modelId="{A4345417-C839-461A-9031-A0866BA0A98F}" srcId="{7138E8EC-ED2B-41FC-B97C-368BFDC32990}" destId="{E816F12D-F7D0-4D83-A7C3-903C7E68770E}" srcOrd="1" destOrd="0" parTransId="{3EAF67DC-F615-4784-AD87-35F66379834E}" sibTransId="{430DF4EA-B76C-4928-8A91-7B7AA4C4B580}"/>
    <dgm:cxn modelId="{3C1A8D1E-7085-437D-B1D8-AA7FA3D67580}" type="presOf" srcId="{A0E4E855-259D-4B84-A88F-AC3DC60FC7B1}" destId="{B0EF13AD-141F-4F0A-8A55-B21AA2F7D638}" srcOrd="0" destOrd="0" presId="urn:microsoft.com/office/officeart/2018/2/layout/IconVerticalSolidList"/>
    <dgm:cxn modelId="{651CF985-8839-4C3F-9694-9C9ED3DBF537}" type="presOf" srcId="{7138E8EC-ED2B-41FC-B97C-368BFDC32990}" destId="{5DDFAFD1-D4EE-48BF-8956-8C302E126952}" srcOrd="0" destOrd="0" presId="urn:microsoft.com/office/officeart/2018/2/layout/IconVerticalSolidList"/>
    <dgm:cxn modelId="{38F6198A-20D2-49D1-B8B5-616C3ABD5AE8}" type="presOf" srcId="{43D6EEA7-92AF-4740-B496-FEABAF4EC161}" destId="{2872B2C2-5B82-4BC3-A733-42B2B273D848}" srcOrd="0" destOrd="0" presId="urn:microsoft.com/office/officeart/2018/2/layout/IconVerticalSolidList"/>
    <dgm:cxn modelId="{A895E2CA-C46D-4D46-9ED9-8EE9062481F6}" srcId="{7138E8EC-ED2B-41FC-B97C-368BFDC32990}" destId="{0AFD076E-C498-458C-83F3-B345801AB939}" srcOrd="2" destOrd="0" parTransId="{007C6E30-86E0-4B7C-B541-026A3ACA1A57}" sibTransId="{E443BD6A-3ABA-443E-9196-34EA7F2D5926}"/>
    <dgm:cxn modelId="{B97C19C4-F1FA-433A-A8FD-0D890CD054C0}" type="presParOf" srcId="{5DDFAFD1-D4EE-48BF-8956-8C302E126952}" destId="{CFA85833-CC3D-4291-92EA-DD405DF18FFC}" srcOrd="0" destOrd="0" presId="urn:microsoft.com/office/officeart/2018/2/layout/IconVerticalSolidList"/>
    <dgm:cxn modelId="{628D0BED-3D3A-4C04-8520-1F7D63596C31}" type="presParOf" srcId="{CFA85833-CC3D-4291-92EA-DD405DF18FFC}" destId="{747A91E6-49EE-4809-9FEF-7A4E7BC1C13F}" srcOrd="0" destOrd="0" presId="urn:microsoft.com/office/officeart/2018/2/layout/IconVerticalSolidList"/>
    <dgm:cxn modelId="{F79C18F6-15B9-4BE8-A500-7DFAFA11CD4A}" type="presParOf" srcId="{CFA85833-CC3D-4291-92EA-DD405DF18FFC}" destId="{03C2D3C2-0B79-4AA9-BFFA-72BDF869C379}" srcOrd="1" destOrd="0" presId="urn:microsoft.com/office/officeart/2018/2/layout/IconVerticalSolidList"/>
    <dgm:cxn modelId="{5592FC8A-AD62-4CDB-8FFC-E14BC2F49CDF}" type="presParOf" srcId="{CFA85833-CC3D-4291-92EA-DD405DF18FFC}" destId="{F504F0B7-B88D-43EE-A000-449A786D1909}" srcOrd="2" destOrd="0" presId="urn:microsoft.com/office/officeart/2018/2/layout/IconVerticalSolidList"/>
    <dgm:cxn modelId="{E1312AD5-2F74-48E5-9406-B0696CC13DF5}" type="presParOf" srcId="{CFA85833-CC3D-4291-92EA-DD405DF18FFC}" destId="{B0EF13AD-141F-4F0A-8A55-B21AA2F7D638}" srcOrd="3" destOrd="0" presId="urn:microsoft.com/office/officeart/2018/2/layout/IconVerticalSolidList"/>
    <dgm:cxn modelId="{6AD1B717-E482-4C24-8E4A-F89473140E2A}" type="presParOf" srcId="{5DDFAFD1-D4EE-48BF-8956-8C302E126952}" destId="{621A3DB8-E120-4B10-9353-89A294869BD9}" srcOrd="1" destOrd="0" presId="urn:microsoft.com/office/officeart/2018/2/layout/IconVerticalSolidList"/>
    <dgm:cxn modelId="{0A45B2EA-4DA6-43F5-9E30-38CBE4F93F71}" type="presParOf" srcId="{5DDFAFD1-D4EE-48BF-8956-8C302E126952}" destId="{A9A0A2CD-0071-455C-B2E9-440F6FDECE5C}" srcOrd="2" destOrd="0" presId="urn:microsoft.com/office/officeart/2018/2/layout/IconVerticalSolidList"/>
    <dgm:cxn modelId="{115A6EEA-A6D5-4862-B63C-A5BD3E08E41E}" type="presParOf" srcId="{A9A0A2CD-0071-455C-B2E9-440F6FDECE5C}" destId="{A81E074C-E3E7-4B04-A887-B4C686343121}" srcOrd="0" destOrd="0" presId="urn:microsoft.com/office/officeart/2018/2/layout/IconVerticalSolidList"/>
    <dgm:cxn modelId="{1D666E1F-F235-4A65-84D4-63C414D74477}" type="presParOf" srcId="{A9A0A2CD-0071-455C-B2E9-440F6FDECE5C}" destId="{4D8652DD-E9AA-4819-B2C4-43C53ACA7324}" srcOrd="1" destOrd="0" presId="urn:microsoft.com/office/officeart/2018/2/layout/IconVerticalSolidList"/>
    <dgm:cxn modelId="{2CEBE265-974E-42B1-A853-D6886DE1EB2D}" type="presParOf" srcId="{A9A0A2CD-0071-455C-B2E9-440F6FDECE5C}" destId="{6BF4168D-16EA-413C-A1BB-52AE851D1C6D}" srcOrd="2" destOrd="0" presId="urn:microsoft.com/office/officeart/2018/2/layout/IconVerticalSolidList"/>
    <dgm:cxn modelId="{D1F2A11E-1AAC-4806-8F88-6E894F444F2F}" type="presParOf" srcId="{A9A0A2CD-0071-455C-B2E9-440F6FDECE5C}" destId="{C5F811CF-E8C4-4BA7-B783-A3B8C35BFC79}" srcOrd="3" destOrd="0" presId="urn:microsoft.com/office/officeart/2018/2/layout/IconVerticalSolidList"/>
    <dgm:cxn modelId="{8CD0182A-04BF-4E04-BD02-0594C2CCCD85}" type="presParOf" srcId="{5DDFAFD1-D4EE-48BF-8956-8C302E126952}" destId="{4D76FA57-0D21-40A8-BCB7-40BB629B060A}" srcOrd="3" destOrd="0" presId="urn:microsoft.com/office/officeart/2018/2/layout/IconVerticalSolidList"/>
    <dgm:cxn modelId="{3FF26770-A072-4EF0-B5B3-07EC4E8CF4A3}" type="presParOf" srcId="{5DDFAFD1-D4EE-48BF-8956-8C302E126952}" destId="{CD4D23B1-25CE-413F-9882-9EAA7BA91FF1}" srcOrd="4" destOrd="0" presId="urn:microsoft.com/office/officeart/2018/2/layout/IconVerticalSolidList"/>
    <dgm:cxn modelId="{EEB7FE11-510C-40C3-A5BA-73F7EBD7F2F3}" type="presParOf" srcId="{CD4D23B1-25CE-413F-9882-9EAA7BA91FF1}" destId="{898FF96C-FDFF-4148-812B-1F1F691EB2A9}" srcOrd="0" destOrd="0" presId="urn:microsoft.com/office/officeart/2018/2/layout/IconVerticalSolidList"/>
    <dgm:cxn modelId="{11E2855C-E35D-4036-84EC-5899CA5978AE}" type="presParOf" srcId="{CD4D23B1-25CE-413F-9882-9EAA7BA91FF1}" destId="{9AA44775-602A-49D9-82CA-B06FD821823F}" srcOrd="1" destOrd="0" presId="urn:microsoft.com/office/officeart/2018/2/layout/IconVerticalSolidList"/>
    <dgm:cxn modelId="{8CEFBDEA-1ABD-4350-81F0-29E4FC506CA1}" type="presParOf" srcId="{CD4D23B1-25CE-413F-9882-9EAA7BA91FF1}" destId="{B447DCE1-95EC-42CB-914A-B6228CC27F61}" srcOrd="2" destOrd="0" presId="urn:microsoft.com/office/officeart/2018/2/layout/IconVerticalSolidList"/>
    <dgm:cxn modelId="{94BFF264-30AB-4151-9C26-9CC6D5E23825}" type="presParOf" srcId="{CD4D23B1-25CE-413F-9882-9EAA7BA91FF1}" destId="{34FB242A-29D4-4AF9-8D02-E97EA8C4284D}" srcOrd="3" destOrd="0" presId="urn:microsoft.com/office/officeart/2018/2/layout/IconVerticalSolidList"/>
    <dgm:cxn modelId="{71240C7F-A319-40B5-A5BE-C811C3985326}" type="presParOf" srcId="{5DDFAFD1-D4EE-48BF-8956-8C302E126952}" destId="{544F9CDD-B337-41CC-970D-7282720BA0CB}" srcOrd="5" destOrd="0" presId="urn:microsoft.com/office/officeart/2018/2/layout/IconVerticalSolidList"/>
    <dgm:cxn modelId="{02CC6CDC-2BCE-45DB-91FD-82922EF1C5EF}" type="presParOf" srcId="{5DDFAFD1-D4EE-48BF-8956-8C302E126952}" destId="{39A6750E-E4E6-489F-B265-72839351BAA0}" srcOrd="6" destOrd="0" presId="urn:microsoft.com/office/officeart/2018/2/layout/IconVerticalSolidList"/>
    <dgm:cxn modelId="{AD7D14FE-2589-4306-AE1C-70C01C86D38C}" type="presParOf" srcId="{39A6750E-E4E6-489F-B265-72839351BAA0}" destId="{42E39806-7A46-4528-80AE-C1EECFA9EA9B}" srcOrd="0" destOrd="0" presId="urn:microsoft.com/office/officeart/2018/2/layout/IconVerticalSolidList"/>
    <dgm:cxn modelId="{79EAE40E-3606-4E34-92EE-2397ACA23FA1}" type="presParOf" srcId="{39A6750E-E4E6-489F-B265-72839351BAA0}" destId="{F07DD329-864C-4FF4-912B-A3EC3E6DB8C7}" srcOrd="1" destOrd="0" presId="urn:microsoft.com/office/officeart/2018/2/layout/IconVerticalSolidList"/>
    <dgm:cxn modelId="{6628C915-B22C-472C-9BCA-9D2C0E108597}" type="presParOf" srcId="{39A6750E-E4E6-489F-B265-72839351BAA0}" destId="{0DD557D5-A36F-4B9B-A289-4FE66A549ABD}" srcOrd="2" destOrd="0" presId="urn:microsoft.com/office/officeart/2018/2/layout/IconVerticalSolidList"/>
    <dgm:cxn modelId="{83580C03-1060-4173-A9A4-2192B2DED620}" type="presParOf" srcId="{39A6750E-E4E6-489F-B265-72839351BAA0}" destId="{2872B2C2-5B82-4BC3-A733-42B2B273D84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EDE2C-AA41-4CCE-B1DE-E2BBA7AF729A}">
      <dsp:nvSpPr>
        <dsp:cNvPr id="0" name=""/>
        <dsp:cNvSpPr/>
      </dsp:nvSpPr>
      <dsp:spPr>
        <a:xfrm>
          <a:off x="-5961142" y="-912198"/>
          <a:ext cx="7096483" cy="7096483"/>
        </a:xfrm>
        <a:prstGeom prst="blockArc">
          <a:avLst>
            <a:gd name="adj1" fmla="val 18900000"/>
            <a:gd name="adj2" fmla="val 2700000"/>
            <a:gd name="adj3" fmla="val 304"/>
          </a:avLst>
        </a:prstGeom>
        <a:noFill/>
        <a:ln w="9525" cap="rnd"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FA972F3-F2A7-44AF-A36D-C93F7025A2CA}">
      <dsp:nvSpPr>
        <dsp:cNvPr id="0" name=""/>
        <dsp:cNvSpPr/>
      </dsp:nvSpPr>
      <dsp:spPr>
        <a:xfrm>
          <a:off x="496172" y="329399"/>
          <a:ext cx="6611576" cy="65922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3257" tIns="86360" rIns="86360" bIns="86360" numCol="1" spcCol="1270" anchor="ctr" anchorCtr="0">
          <a:noAutofit/>
        </a:bodyPr>
        <a:lstStyle/>
        <a:p>
          <a:pPr marL="0" lvl="0" indent="0" algn="l" defTabSz="1511300" rtl="1">
            <a:lnSpc>
              <a:spcPct val="90000"/>
            </a:lnSpc>
            <a:spcBef>
              <a:spcPct val="0"/>
            </a:spcBef>
            <a:spcAft>
              <a:spcPct val="35000"/>
            </a:spcAft>
            <a:buFont typeface="Wingdings" panose="05000000000000000000" pitchFamily="2" charset="2"/>
            <a:buNone/>
          </a:pPr>
          <a:r>
            <a:rPr lang="en-US" sz="3400" kern="1200"/>
            <a:t> </a:t>
          </a:r>
          <a:r>
            <a:rPr lang="en-US" sz="3400" kern="1200">
              <a:solidFill>
                <a:schemeClr val="tx1"/>
              </a:solidFill>
              <a:latin typeface="Century Gothic" panose="020B0502020202020204" pitchFamily="34" charset="0"/>
            </a:rPr>
            <a:t>Project overview</a:t>
          </a:r>
          <a:endParaRPr lang="he-IL" sz="3400" kern="1200" dirty="0">
            <a:solidFill>
              <a:schemeClr val="tx1"/>
            </a:solidFill>
            <a:latin typeface="Century Gothic" panose="020B0502020202020204" pitchFamily="34" charset="0"/>
          </a:endParaRPr>
        </a:p>
      </dsp:txBody>
      <dsp:txXfrm>
        <a:off x="496172" y="329399"/>
        <a:ext cx="6611576" cy="659221"/>
      </dsp:txXfrm>
    </dsp:sp>
    <dsp:sp modelId="{3A30D9BB-290C-4C0A-B8B2-D8E604FEB68F}">
      <dsp:nvSpPr>
        <dsp:cNvPr id="0" name=""/>
        <dsp:cNvSpPr/>
      </dsp:nvSpPr>
      <dsp:spPr>
        <a:xfrm>
          <a:off x="84159" y="246997"/>
          <a:ext cx="824027" cy="824027"/>
        </a:xfrm>
        <a:prstGeom prst="ellipse">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4342C3-FBB1-45D6-8652-3032EDECC288}">
      <dsp:nvSpPr>
        <dsp:cNvPr id="0" name=""/>
        <dsp:cNvSpPr/>
      </dsp:nvSpPr>
      <dsp:spPr>
        <a:xfrm>
          <a:off x="968551" y="1317916"/>
          <a:ext cx="6139197" cy="65922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3257" tIns="86360" rIns="86360" bIns="86360" numCol="1" spcCol="1270" anchor="ctr" anchorCtr="0">
          <a:noAutofit/>
        </a:bodyPr>
        <a:lstStyle/>
        <a:p>
          <a:pPr marL="0" lvl="0" indent="0" algn="l" defTabSz="1511300" rtl="1">
            <a:lnSpc>
              <a:spcPct val="90000"/>
            </a:lnSpc>
            <a:spcBef>
              <a:spcPct val="0"/>
            </a:spcBef>
            <a:spcAft>
              <a:spcPct val="35000"/>
            </a:spcAft>
            <a:buFont typeface="Wingdings" panose="05000000000000000000" pitchFamily="2" charset="2"/>
            <a:buNone/>
          </a:pPr>
          <a:r>
            <a:rPr lang="en-US" sz="3400" kern="1200">
              <a:latin typeface="Century Gothic" panose="020B0502020202020204" pitchFamily="34" charset="0"/>
            </a:rPr>
            <a:t> </a:t>
          </a:r>
          <a:r>
            <a:rPr lang="en-US" sz="3400" kern="1200">
              <a:solidFill>
                <a:schemeClr val="tx1"/>
              </a:solidFill>
              <a:latin typeface="Century Gothic" panose="020B0502020202020204" pitchFamily="34" charset="0"/>
            </a:rPr>
            <a:t>Background</a:t>
          </a:r>
          <a:endParaRPr lang="he-IL" sz="3400" kern="1200" dirty="0">
            <a:solidFill>
              <a:schemeClr val="tx1"/>
            </a:solidFill>
            <a:latin typeface="Century Gothic" panose="020B0502020202020204" pitchFamily="34" charset="0"/>
          </a:endParaRPr>
        </a:p>
      </dsp:txBody>
      <dsp:txXfrm>
        <a:off x="968551" y="1317916"/>
        <a:ext cx="6139197" cy="659221"/>
      </dsp:txXfrm>
    </dsp:sp>
    <dsp:sp modelId="{F7D28A28-88C5-4D93-A0AA-C6CEDF604910}">
      <dsp:nvSpPr>
        <dsp:cNvPr id="0" name=""/>
        <dsp:cNvSpPr/>
      </dsp:nvSpPr>
      <dsp:spPr>
        <a:xfrm>
          <a:off x="556538" y="1235513"/>
          <a:ext cx="824027" cy="824027"/>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6A5DE39-9707-4DDD-8C47-546E8A06E3AC}">
      <dsp:nvSpPr>
        <dsp:cNvPr id="0" name=""/>
        <dsp:cNvSpPr/>
      </dsp:nvSpPr>
      <dsp:spPr>
        <a:xfrm>
          <a:off x="1113533" y="2306432"/>
          <a:ext cx="5994215" cy="65922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3257" tIns="86360" rIns="86360" bIns="86360" numCol="1" spcCol="1270" anchor="ctr" anchorCtr="0">
          <a:noAutofit/>
        </a:bodyPr>
        <a:lstStyle/>
        <a:p>
          <a:pPr marL="0" lvl="0" indent="0" algn="l" defTabSz="1511300" rtl="1">
            <a:lnSpc>
              <a:spcPct val="90000"/>
            </a:lnSpc>
            <a:spcBef>
              <a:spcPct val="0"/>
            </a:spcBef>
            <a:spcAft>
              <a:spcPct val="35000"/>
            </a:spcAft>
            <a:buFont typeface="Wingdings" panose="05000000000000000000" pitchFamily="2" charset="2"/>
            <a:buNone/>
          </a:pPr>
          <a:r>
            <a:rPr lang="en-US" sz="3400" kern="1200"/>
            <a:t> </a:t>
          </a:r>
          <a:r>
            <a:rPr lang="en-US" sz="3400" kern="1200">
              <a:solidFill>
                <a:schemeClr val="tx1"/>
              </a:solidFill>
              <a:latin typeface="Century Gothic" panose="020B0502020202020204" pitchFamily="34" charset="0"/>
            </a:rPr>
            <a:t>Planning</a:t>
          </a:r>
          <a:endParaRPr lang="he-IL" sz="3400" kern="1200" dirty="0">
            <a:solidFill>
              <a:schemeClr val="tx1"/>
            </a:solidFill>
            <a:latin typeface="Century Gothic" panose="020B0502020202020204" pitchFamily="34" charset="0"/>
          </a:endParaRPr>
        </a:p>
      </dsp:txBody>
      <dsp:txXfrm>
        <a:off x="1113533" y="2306432"/>
        <a:ext cx="5994215" cy="659221"/>
      </dsp:txXfrm>
    </dsp:sp>
    <dsp:sp modelId="{9069B921-1C67-4FEA-BF7A-88E88EBC18C6}">
      <dsp:nvSpPr>
        <dsp:cNvPr id="0" name=""/>
        <dsp:cNvSpPr/>
      </dsp:nvSpPr>
      <dsp:spPr>
        <a:xfrm>
          <a:off x="701520" y="2224029"/>
          <a:ext cx="824027" cy="824027"/>
        </a:xfrm>
        <a:prstGeom prst="ellipse">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214D6E2-41E8-4D89-84DC-AD1063320836}">
      <dsp:nvSpPr>
        <dsp:cNvPr id="0" name=""/>
        <dsp:cNvSpPr/>
      </dsp:nvSpPr>
      <dsp:spPr>
        <a:xfrm>
          <a:off x="968551" y="3294948"/>
          <a:ext cx="6139197" cy="65922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3257" tIns="86360" rIns="86360" bIns="86360" numCol="1" spcCol="1270" anchor="ctr" anchorCtr="0">
          <a:noAutofit/>
        </a:bodyPr>
        <a:lstStyle/>
        <a:p>
          <a:pPr marL="0" lvl="0" indent="0" algn="l" defTabSz="1511300" rtl="1">
            <a:lnSpc>
              <a:spcPct val="90000"/>
            </a:lnSpc>
            <a:spcBef>
              <a:spcPct val="0"/>
            </a:spcBef>
            <a:spcAft>
              <a:spcPct val="35000"/>
            </a:spcAft>
            <a:buNone/>
          </a:pPr>
          <a:r>
            <a:rPr lang="en-US" sz="3400" kern="1200"/>
            <a:t> </a:t>
          </a:r>
          <a:r>
            <a:rPr lang="en-US" sz="3400" kern="1200">
              <a:solidFill>
                <a:schemeClr val="tx1"/>
              </a:solidFill>
              <a:latin typeface="Century Gothic" panose="020B0502020202020204" pitchFamily="34" charset="0"/>
            </a:rPr>
            <a:t>Implementing</a:t>
          </a:r>
          <a:endParaRPr lang="he-IL" sz="3400" kern="1200" dirty="0">
            <a:solidFill>
              <a:schemeClr val="tx1"/>
            </a:solidFill>
            <a:latin typeface="Century Gothic" panose="020B0502020202020204" pitchFamily="34" charset="0"/>
          </a:endParaRPr>
        </a:p>
      </dsp:txBody>
      <dsp:txXfrm>
        <a:off x="968551" y="3294948"/>
        <a:ext cx="6139197" cy="659221"/>
      </dsp:txXfrm>
    </dsp:sp>
    <dsp:sp modelId="{F08ABF11-E076-4670-BBF4-D63AFB929304}">
      <dsp:nvSpPr>
        <dsp:cNvPr id="0" name=""/>
        <dsp:cNvSpPr/>
      </dsp:nvSpPr>
      <dsp:spPr>
        <a:xfrm>
          <a:off x="556538" y="3212545"/>
          <a:ext cx="824027" cy="824027"/>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5F88C4F-617B-4E9D-AE7F-DFA52E5C64B8}">
      <dsp:nvSpPr>
        <dsp:cNvPr id="0" name=""/>
        <dsp:cNvSpPr/>
      </dsp:nvSpPr>
      <dsp:spPr>
        <a:xfrm>
          <a:off x="496172" y="4283464"/>
          <a:ext cx="6611576" cy="65922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3257" tIns="86360" rIns="86360" bIns="86360" numCol="1" spcCol="1270" anchor="ctr" anchorCtr="0">
          <a:noAutofit/>
        </a:bodyPr>
        <a:lstStyle/>
        <a:p>
          <a:pPr marL="0" lvl="0" indent="0" algn="l" defTabSz="1511300" rtl="1">
            <a:lnSpc>
              <a:spcPct val="90000"/>
            </a:lnSpc>
            <a:spcBef>
              <a:spcPct val="0"/>
            </a:spcBef>
            <a:spcAft>
              <a:spcPct val="35000"/>
            </a:spcAft>
            <a:buNone/>
          </a:pPr>
          <a:r>
            <a:rPr lang="en-US" sz="3400" kern="1200"/>
            <a:t> </a:t>
          </a:r>
          <a:r>
            <a:rPr lang="en-US" sz="3400" kern="1200">
              <a:solidFill>
                <a:schemeClr val="tx1"/>
              </a:solidFill>
              <a:latin typeface="Century Gothic" panose="020B0502020202020204" pitchFamily="34" charset="0"/>
            </a:rPr>
            <a:t>Conclusions</a:t>
          </a:r>
          <a:endParaRPr lang="en-US" sz="3400" kern="1200" dirty="0">
            <a:solidFill>
              <a:schemeClr val="tx1"/>
            </a:solidFill>
            <a:latin typeface="Century Gothic" panose="020B0502020202020204" pitchFamily="34" charset="0"/>
          </a:endParaRPr>
        </a:p>
      </dsp:txBody>
      <dsp:txXfrm>
        <a:off x="496172" y="4283464"/>
        <a:ext cx="6611576" cy="659221"/>
      </dsp:txXfrm>
    </dsp:sp>
    <dsp:sp modelId="{D9EB462A-85ED-4E29-9188-D062019C9FAF}">
      <dsp:nvSpPr>
        <dsp:cNvPr id="0" name=""/>
        <dsp:cNvSpPr/>
      </dsp:nvSpPr>
      <dsp:spPr>
        <a:xfrm>
          <a:off x="84159" y="4201061"/>
          <a:ext cx="824027" cy="824027"/>
        </a:xfrm>
        <a:prstGeom prst="ellipse">
          <a:avLst/>
        </a:prstGeom>
        <a:solidFill>
          <a:schemeClr val="lt1">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1FCD5-0C83-4837-938E-2A911E2711A8}">
      <dsp:nvSpPr>
        <dsp:cNvPr id="0" name=""/>
        <dsp:cNvSpPr/>
      </dsp:nvSpPr>
      <dsp:spPr>
        <a:xfrm>
          <a:off x="3034399" y="1518660"/>
          <a:ext cx="3520381" cy="3520381"/>
        </a:xfrm>
        <a:prstGeom prst="ellipse">
          <a:avLst/>
        </a:prstGeom>
        <a:solidFill>
          <a:schemeClr val="accent1">
            <a:shade val="80000"/>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marL="0" lvl="0" indent="0" algn="ctr" defTabSz="1600200" rtl="1">
            <a:lnSpc>
              <a:spcPct val="90000"/>
            </a:lnSpc>
            <a:spcBef>
              <a:spcPct val="0"/>
            </a:spcBef>
            <a:spcAft>
              <a:spcPct val="35000"/>
            </a:spcAft>
            <a:buNone/>
          </a:pPr>
          <a:r>
            <a:rPr lang="en-US" sz="3600" kern="1200" dirty="0"/>
            <a:t>Human-Drone interaction</a:t>
          </a:r>
          <a:endParaRPr lang="he-IL" sz="3600" kern="1200" dirty="0"/>
        </a:p>
      </dsp:txBody>
      <dsp:txXfrm>
        <a:off x="3549947" y="2034208"/>
        <a:ext cx="2489285" cy="2489285"/>
      </dsp:txXfrm>
    </dsp:sp>
    <dsp:sp modelId="{FB7F081C-E161-45FE-B5DA-FE5E389F46C1}">
      <dsp:nvSpPr>
        <dsp:cNvPr id="0" name=""/>
        <dsp:cNvSpPr/>
      </dsp:nvSpPr>
      <dsp:spPr>
        <a:xfrm>
          <a:off x="3914494" y="108612"/>
          <a:ext cx="1760190" cy="1760190"/>
        </a:xfrm>
        <a:prstGeom prst="ellipse">
          <a:avLst/>
        </a:prstGeom>
        <a:solidFill>
          <a:schemeClr val="accent1">
            <a:shade val="80000"/>
            <a:alpha val="50000"/>
            <a:hueOff val="-98249"/>
            <a:satOff val="-10801"/>
            <a:lumOff val="725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Hand </a:t>
          </a:r>
          <a:r>
            <a:rPr lang="en-US" sz="2000" kern="1200" dirty="0"/>
            <a:t>Gesture</a:t>
          </a:r>
          <a:endParaRPr lang="he-IL" sz="2000" kern="1200" dirty="0"/>
        </a:p>
      </dsp:txBody>
      <dsp:txXfrm>
        <a:off x="4172268" y="366386"/>
        <a:ext cx="1244642" cy="1244642"/>
      </dsp:txXfrm>
    </dsp:sp>
    <dsp:sp modelId="{4AC64DBE-87C8-44F7-AB71-89826D8425D2}">
      <dsp:nvSpPr>
        <dsp:cNvPr id="0" name=""/>
        <dsp:cNvSpPr/>
      </dsp:nvSpPr>
      <dsp:spPr>
        <a:xfrm>
          <a:off x="6218771" y="1628400"/>
          <a:ext cx="1936632" cy="1891148"/>
        </a:xfrm>
        <a:prstGeom prst="ellipse">
          <a:avLst/>
        </a:prstGeom>
        <a:solidFill>
          <a:schemeClr val="accent1">
            <a:shade val="80000"/>
            <a:alpha val="50000"/>
            <a:hueOff val="-196498"/>
            <a:satOff val="-21602"/>
            <a:lumOff val="14515"/>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Informative</a:t>
          </a:r>
          <a:endParaRPr lang="he-IL" sz="1900" kern="1200" dirty="0"/>
        </a:p>
      </dsp:txBody>
      <dsp:txXfrm>
        <a:off x="6502384" y="1905352"/>
        <a:ext cx="1369406" cy="1337244"/>
      </dsp:txXfrm>
    </dsp:sp>
    <dsp:sp modelId="{2590010D-5024-46F1-A869-A81D65E82362}">
      <dsp:nvSpPr>
        <dsp:cNvPr id="0" name=""/>
        <dsp:cNvSpPr/>
      </dsp:nvSpPr>
      <dsp:spPr>
        <a:xfrm>
          <a:off x="5260607" y="4251520"/>
          <a:ext cx="1760190" cy="1760190"/>
        </a:xfrm>
        <a:prstGeom prst="ellipse">
          <a:avLst/>
        </a:prstGeom>
        <a:solidFill>
          <a:schemeClr val="accent1">
            <a:shade val="80000"/>
            <a:alpha val="50000"/>
            <a:hueOff val="-294747"/>
            <a:satOff val="-32402"/>
            <a:lumOff val="21772"/>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933450" rtl="1">
            <a:lnSpc>
              <a:spcPct val="90000"/>
            </a:lnSpc>
            <a:spcBef>
              <a:spcPct val="0"/>
            </a:spcBef>
            <a:spcAft>
              <a:spcPct val="35000"/>
            </a:spcAft>
            <a:buNone/>
          </a:pPr>
          <a:r>
            <a:rPr lang="en-US" sz="2100" kern="1200" dirty="0"/>
            <a:t>Interface</a:t>
          </a:r>
          <a:endParaRPr lang="he-IL" sz="2100" kern="1200" dirty="0"/>
        </a:p>
      </dsp:txBody>
      <dsp:txXfrm>
        <a:off x="5518381" y="4509294"/>
        <a:ext cx="1244642" cy="1244642"/>
      </dsp:txXfrm>
    </dsp:sp>
    <dsp:sp modelId="{5F1ECF63-863F-4E87-AA76-97AEF83008C7}">
      <dsp:nvSpPr>
        <dsp:cNvPr id="0" name=""/>
        <dsp:cNvSpPr/>
      </dsp:nvSpPr>
      <dsp:spPr>
        <a:xfrm>
          <a:off x="2568382" y="4251520"/>
          <a:ext cx="1760190" cy="1760190"/>
        </a:xfrm>
        <a:prstGeom prst="ellipse">
          <a:avLst/>
        </a:prstGeom>
        <a:solidFill>
          <a:schemeClr val="accent1">
            <a:shade val="80000"/>
            <a:alpha val="50000"/>
            <a:hueOff val="-392996"/>
            <a:satOff val="-43203"/>
            <a:lumOff val="2903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6670" tIns="26670" rIns="26670" bIns="26670" numCol="1" spcCol="1270" anchor="ctr" anchorCtr="0">
          <a:noAutofit/>
        </a:bodyPr>
        <a:lstStyle/>
        <a:p>
          <a:pPr marL="0" lvl="0" indent="0" algn="ctr" defTabSz="933450" rtl="1">
            <a:lnSpc>
              <a:spcPct val="90000"/>
            </a:lnSpc>
            <a:spcBef>
              <a:spcPct val="0"/>
            </a:spcBef>
            <a:spcAft>
              <a:spcPct val="35000"/>
            </a:spcAft>
            <a:buNone/>
          </a:pPr>
          <a:r>
            <a:rPr lang="en-US" sz="2100" kern="1200" dirty="0"/>
            <a:t>Depth camera</a:t>
          </a:r>
          <a:endParaRPr lang="he-IL" sz="2100" kern="1200" dirty="0"/>
        </a:p>
      </dsp:txBody>
      <dsp:txXfrm>
        <a:off x="2826156" y="4509294"/>
        <a:ext cx="1244642" cy="1244642"/>
      </dsp:txXfrm>
    </dsp:sp>
    <dsp:sp modelId="{E8A17E88-DDCF-4A7D-8B68-C58EFC867466}">
      <dsp:nvSpPr>
        <dsp:cNvPr id="0" name=""/>
        <dsp:cNvSpPr/>
      </dsp:nvSpPr>
      <dsp:spPr>
        <a:xfrm>
          <a:off x="1628148" y="1642926"/>
          <a:ext cx="1760190" cy="1760190"/>
        </a:xfrm>
        <a:prstGeom prst="ellipse">
          <a:avLst/>
        </a:prstGeom>
        <a:solidFill>
          <a:schemeClr val="accent1">
            <a:shade val="80000"/>
            <a:alpha val="50000"/>
            <a:hueOff val="-491245"/>
            <a:satOff val="-54004"/>
            <a:lumOff val="3628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rtl="1">
            <a:lnSpc>
              <a:spcPct val="90000"/>
            </a:lnSpc>
            <a:spcBef>
              <a:spcPct val="0"/>
            </a:spcBef>
            <a:spcAft>
              <a:spcPct val="35000"/>
            </a:spcAft>
            <a:buNone/>
          </a:pPr>
          <a:r>
            <a:rPr lang="en-US" sz="2000" kern="1200" dirty="0" err="1"/>
            <a:t>Commu-nication</a:t>
          </a:r>
          <a:endParaRPr lang="he-IL" sz="1400" kern="1200" dirty="0"/>
        </a:p>
      </dsp:txBody>
      <dsp:txXfrm>
        <a:off x="1885922" y="1900700"/>
        <a:ext cx="1244642" cy="12446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55DE4-7A44-4B6D-958C-C305C07C79C7}">
      <dsp:nvSpPr>
        <dsp:cNvPr id="0" name=""/>
        <dsp:cNvSpPr/>
      </dsp:nvSpPr>
      <dsp:spPr>
        <a:xfrm rot="5400000">
          <a:off x="1298597" y="994215"/>
          <a:ext cx="873136" cy="99403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111B89-826F-41AA-8B14-AF534B4CA1F6}">
      <dsp:nvSpPr>
        <dsp:cNvPr id="0" name=""/>
        <dsp:cNvSpPr/>
      </dsp:nvSpPr>
      <dsp:spPr>
        <a:xfrm>
          <a:off x="1067269" y="26325"/>
          <a:ext cx="1469848" cy="102884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1">
            <a:lnSpc>
              <a:spcPct val="90000"/>
            </a:lnSpc>
            <a:spcBef>
              <a:spcPct val="0"/>
            </a:spcBef>
            <a:spcAft>
              <a:spcPct val="35000"/>
            </a:spcAft>
            <a:buSzPts val="1800"/>
            <a:buFont typeface="Noto Sans Symbols"/>
            <a:buNone/>
          </a:pPr>
          <a:r>
            <a:rPr lang="en-US" sz="1900" kern="1200" dirty="0"/>
            <a:t>Story line</a:t>
          </a:r>
          <a:endParaRPr lang="he-IL" sz="1900" kern="1200" dirty="0"/>
        </a:p>
      </dsp:txBody>
      <dsp:txXfrm>
        <a:off x="1117502" y="76558"/>
        <a:ext cx="1369382" cy="928380"/>
      </dsp:txXfrm>
    </dsp:sp>
    <dsp:sp modelId="{6937EAFE-5FB2-4433-BEAB-A4261B8D3B96}">
      <dsp:nvSpPr>
        <dsp:cNvPr id="0" name=""/>
        <dsp:cNvSpPr/>
      </dsp:nvSpPr>
      <dsp:spPr>
        <a:xfrm>
          <a:off x="2537118" y="124449"/>
          <a:ext cx="1069027" cy="831559"/>
        </a:xfrm>
        <a:prstGeom prst="rect">
          <a:avLst/>
        </a:prstGeom>
        <a:noFill/>
        <a:ln>
          <a:noFill/>
        </a:ln>
        <a:effectLst/>
      </dsp:spPr>
      <dsp:style>
        <a:lnRef idx="0">
          <a:scrgbClr r="0" g="0" b="0"/>
        </a:lnRef>
        <a:fillRef idx="0">
          <a:scrgbClr r="0" g="0" b="0"/>
        </a:fillRef>
        <a:effectRef idx="0">
          <a:scrgbClr r="0" g="0" b="0"/>
        </a:effectRef>
        <a:fontRef idx="minor"/>
      </dsp:style>
    </dsp:sp>
    <dsp:sp modelId="{80300E3D-6664-44F1-BC89-F4EB0B67807F}">
      <dsp:nvSpPr>
        <dsp:cNvPr id="0" name=""/>
        <dsp:cNvSpPr/>
      </dsp:nvSpPr>
      <dsp:spPr>
        <a:xfrm rot="5400000">
          <a:off x="2517258" y="2149949"/>
          <a:ext cx="873136" cy="99403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0D626B-2E95-4809-9877-D3BA15D5E05A}">
      <dsp:nvSpPr>
        <dsp:cNvPr id="0" name=""/>
        <dsp:cNvSpPr/>
      </dsp:nvSpPr>
      <dsp:spPr>
        <a:xfrm>
          <a:off x="2285930" y="1182059"/>
          <a:ext cx="1469848" cy="102884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1">
            <a:lnSpc>
              <a:spcPct val="90000"/>
            </a:lnSpc>
            <a:spcBef>
              <a:spcPct val="0"/>
            </a:spcBef>
            <a:spcAft>
              <a:spcPct val="35000"/>
            </a:spcAft>
            <a:buSzPts val="1800"/>
            <a:buFont typeface="Noto Sans Symbols"/>
            <a:buNone/>
          </a:pPr>
          <a:r>
            <a:rPr lang="en-US" sz="1900" kern="1200" dirty="0"/>
            <a:t>Sequence</a:t>
          </a:r>
          <a:endParaRPr lang="he-IL" sz="1900" kern="1200" dirty="0"/>
        </a:p>
      </dsp:txBody>
      <dsp:txXfrm>
        <a:off x="2336163" y="1232292"/>
        <a:ext cx="1369382" cy="928380"/>
      </dsp:txXfrm>
    </dsp:sp>
    <dsp:sp modelId="{D5A3465A-FBC5-4D77-8799-08FE695AACAA}">
      <dsp:nvSpPr>
        <dsp:cNvPr id="0" name=""/>
        <dsp:cNvSpPr/>
      </dsp:nvSpPr>
      <dsp:spPr>
        <a:xfrm>
          <a:off x="3755778" y="1280183"/>
          <a:ext cx="1069027" cy="831559"/>
        </a:xfrm>
        <a:prstGeom prst="rect">
          <a:avLst/>
        </a:prstGeom>
        <a:noFill/>
        <a:ln>
          <a:noFill/>
        </a:ln>
        <a:effectLst/>
      </dsp:spPr>
      <dsp:style>
        <a:lnRef idx="0">
          <a:scrgbClr r="0" g="0" b="0"/>
        </a:lnRef>
        <a:fillRef idx="0">
          <a:scrgbClr r="0" g="0" b="0"/>
        </a:fillRef>
        <a:effectRef idx="0">
          <a:scrgbClr r="0" g="0" b="0"/>
        </a:effectRef>
        <a:fontRef idx="minor"/>
      </dsp:style>
    </dsp:sp>
    <dsp:sp modelId="{56DA09DD-EEAC-479E-AFE7-49A3175BD9DE}">
      <dsp:nvSpPr>
        <dsp:cNvPr id="0" name=""/>
        <dsp:cNvSpPr/>
      </dsp:nvSpPr>
      <dsp:spPr>
        <a:xfrm rot="5400000">
          <a:off x="3735919" y="3305683"/>
          <a:ext cx="873136" cy="994035"/>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41859C-7169-414C-A6FA-FCE58DE90E78}">
      <dsp:nvSpPr>
        <dsp:cNvPr id="0" name=""/>
        <dsp:cNvSpPr/>
      </dsp:nvSpPr>
      <dsp:spPr>
        <a:xfrm>
          <a:off x="3504591" y="2337793"/>
          <a:ext cx="1469848" cy="102884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1">
            <a:lnSpc>
              <a:spcPct val="90000"/>
            </a:lnSpc>
            <a:spcBef>
              <a:spcPct val="0"/>
            </a:spcBef>
            <a:spcAft>
              <a:spcPct val="35000"/>
            </a:spcAft>
            <a:buNone/>
          </a:pPr>
          <a:r>
            <a:rPr lang="en-US" sz="1900" kern="1200" dirty="0"/>
            <a:t>Guidelines</a:t>
          </a:r>
        </a:p>
      </dsp:txBody>
      <dsp:txXfrm>
        <a:off x="3554824" y="2388026"/>
        <a:ext cx="1369382" cy="928380"/>
      </dsp:txXfrm>
    </dsp:sp>
    <dsp:sp modelId="{4BFF772A-CC6E-42B2-BE69-FA040AC3011B}">
      <dsp:nvSpPr>
        <dsp:cNvPr id="0" name=""/>
        <dsp:cNvSpPr/>
      </dsp:nvSpPr>
      <dsp:spPr>
        <a:xfrm>
          <a:off x="4974439" y="2435917"/>
          <a:ext cx="1069027" cy="831559"/>
        </a:xfrm>
        <a:prstGeom prst="rect">
          <a:avLst/>
        </a:prstGeom>
        <a:noFill/>
        <a:ln>
          <a:noFill/>
        </a:ln>
        <a:effectLst/>
      </dsp:spPr>
      <dsp:style>
        <a:lnRef idx="0">
          <a:scrgbClr r="0" g="0" b="0"/>
        </a:lnRef>
        <a:fillRef idx="0">
          <a:scrgbClr r="0" g="0" b="0"/>
        </a:fillRef>
        <a:effectRef idx="0">
          <a:scrgbClr r="0" g="0" b="0"/>
        </a:effectRef>
        <a:fontRef idx="minor"/>
      </dsp:style>
    </dsp:sp>
    <dsp:sp modelId="{F8518FAE-39E2-4800-89F8-0DD81ACD7CD4}">
      <dsp:nvSpPr>
        <dsp:cNvPr id="0" name=""/>
        <dsp:cNvSpPr/>
      </dsp:nvSpPr>
      <dsp:spPr>
        <a:xfrm>
          <a:off x="4723251" y="3493527"/>
          <a:ext cx="1469848" cy="102884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1">
            <a:lnSpc>
              <a:spcPct val="90000"/>
            </a:lnSpc>
            <a:spcBef>
              <a:spcPct val="0"/>
            </a:spcBef>
            <a:spcAft>
              <a:spcPct val="35000"/>
            </a:spcAft>
            <a:buNone/>
          </a:pPr>
          <a:r>
            <a:rPr lang="en-US" sz="1900" kern="1200" dirty="0"/>
            <a:t>Additions</a:t>
          </a:r>
        </a:p>
      </dsp:txBody>
      <dsp:txXfrm>
        <a:off x="4773484" y="3543760"/>
        <a:ext cx="1369382" cy="928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A91E6-49EE-4809-9FEF-7A4E7BC1C13F}">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C2D3C2-0B79-4AA9-BFFA-72BDF869C379}">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EF13AD-141F-4F0A-8A55-B21AA2F7D638}">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en-US" sz="2200" kern="1200" dirty="0"/>
            <a:t>Working interface, highly modular, easily adjustable.</a:t>
          </a:r>
        </a:p>
      </dsp:txBody>
      <dsp:txXfrm>
        <a:off x="1279109" y="2185"/>
        <a:ext cx="5553102" cy="1107454"/>
      </dsp:txXfrm>
    </dsp:sp>
    <dsp:sp modelId="{A81E074C-E3E7-4B04-A887-B4C686343121}">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652DD-E9AA-4819-B2C4-43C53ACA7324}">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F811CF-E8C4-4BA7-B783-A3B8C35BFC79}">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en-US" sz="2200" kern="1200" dirty="0"/>
            <a:t>The project has reached his goals</a:t>
          </a:r>
        </a:p>
      </dsp:txBody>
      <dsp:txXfrm>
        <a:off x="1279109" y="1386503"/>
        <a:ext cx="5553102" cy="1107454"/>
      </dsp:txXfrm>
    </dsp:sp>
    <dsp:sp modelId="{898FF96C-FDFF-4148-812B-1F1F691EB2A9}">
      <dsp:nvSpPr>
        <dsp:cNvPr id="0" name=""/>
        <dsp:cNvSpPr/>
      </dsp:nvSpPr>
      <dsp:spPr>
        <a:xfrm>
          <a:off x="0" y="2787444"/>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A44775-602A-49D9-82CA-B06FD821823F}">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FB242A-29D4-4AF9-8D02-E97EA8C4284D}">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en-US" sz="2200" kern="1200" dirty="0"/>
            <a:t>Further work - test the interface mounted on a drone</a:t>
          </a:r>
        </a:p>
      </dsp:txBody>
      <dsp:txXfrm>
        <a:off x="1279109" y="2770821"/>
        <a:ext cx="5553102" cy="1107454"/>
      </dsp:txXfrm>
    </dsp:sp>
    <dsp:sp modelId="{42E39806-7A46-4528-80AE-C1EECFA9EA9B}">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DD329-864C-4FF4-912B-A3EC3E6DB8C7}">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872B2C2-5B82-4BC3-A733-42B2B273D848}">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100000"/>
            </a:lnSpc>
            <a:spcBef>
              <a:spcPct val="0"/>
            </a:spcBef>
            <a:spcAft>
              <a:spcPct val="35000"/>
            </a:spcAft>
            <a:buNone/>
          </a:pPr>
          <a:r>
            <a:rPr lang="en-US" sz="2200" kern="1200" dirty="0"/>
            <a:t>Improvements always possible</a:t>
          </a:r>
        </a:p>
      </dsp:txBody>
      <dsp:txXfrm>
        <a:off x="1279109" y="4155139"/>
        <a:ext cx="5553102" cy="110745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66" name="Google Shape;1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he-IL" dirty="0"/>
              <a:t> </a:t>
            </a:r>
          </a:p>
          <a:p>
            <a:pPr algn="r"/>
            <a:r>
              <a:rPr lang="en-US" dirty="0"/>
              <a:t>in terms of the central equipment we used, we have the Intel depth camera with which we recognize the hand, a </a:t>
            </a:r>
            <a:r>
              <a:rPr lang="en-US" b="1" dirty="0"/>
              <a:t>Raspberry Pi 4</a:t>
            </a:r>
            <a:r>
              <a:rPr lang="en-US" dirty="0"/>
              <a:t>, which is actually the computer of the system on which the code and the operating rule are found, and a tablet screen on which the interface is displayed. And all these components are suitable for sitting on a drone.</a:t>
            </a: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95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dae5bbb808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dae5bbb808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dirty="0"/>
          </a:p>
          <a:p>
            <a:pPr marL="0" marR="0" lvl="0" indent="0" algn="r" defTabSz="914400" rtl="1" eaLnBrk="1" fontAlgn="auto" latinLnBrk="0" hangingPunct="1">
              <a:lnSpc>
                <a:spcPct val="100000"/>
              </a:lnSpc>
              <a:spcBef>
                <a:spcPts val="0"/>
              </a:spcBef>
              <a:spcAft>
                <a:spcPts val="0"/>
              </a:spcAft>
              <a:buClr>
                <a:srgbClr val="000000"/>
              </a:buClr>
              <a:buSzPts val="1400"/>
              <a:buFont typeface="Arial"/>
              <a:buNone/>
              <a:tabLst/>
              <a:defRPr/>
            </a:pPr>
            <a:endParaRPr lang="he-IL" dirty="0"/>
          </a:p>
          <a:p>
            <a:pPr marL="0" lvl="0" indent="0" algn="r" rtl="1">
              <a:lnSpc>
                <a:spcPct val="100000"/>
              </a:lnSpc>
              <a:spcBef>
                <a:spcPts val="0"/>
              </a:spcBef>
              <a:spcAft>
                <a:spcPts val="0"/>
              </a:spcAft>
              <a:buSzPts val="1400"/>
              <a:buNone/>
            </a:pPr>
            <a:r>
              <a:rPr lang="en-US" dirty="0"/>
              <a:t>So together with them we built a story line that customize the questions based on there previous answers</a:t>
            </a:r>
          </a:p>
          <a:p>
            <a:pPr marL="0" lvl="0" indent="0" algn="r" rtl="1">
              <a:lnSpc>
                <a:spcPct val="100000"/>
              </a:lnSpc>
              <a:spcBef>
                <a:spcPts val="0"/>
              </a:spcBef>
              <a:spcAft>
                <a:spcPts val="0"/>
              </a:spcAft>
              <a:buSzPts val="1400"/>
              <a:buNone/>
            </a:pPr>
            <a:r>
              <a:rPr lang="en-US" dirty="0"/>
              <a:t>And accordingly, provide short instructions until the rescue team arrives</a:t>
            </a:r>
            <a:endParaRPr dirty="0"/>
          </a:p>
        </p:txBody>
      </p:sp>
      <p:sp>
        <p:nvSpPr>
          <p:cNvPr id="232" name="Google Shape;232;gdae5bbb808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ae5bbb80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dae5bbb808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r" rtl="1">
              <a:lnSpc>
                <a:spcPct val="100000"/>
              </a:lnSpc>
              <a:spcBef>
                <a:spcPts val="0"/>
              </a:spcBef>
              <a:spcAft>
                <a:spcPts val="0"/>
              </a:spcAft>
              <a:buSzPts val="1400"/>
              <a:buNone/>
            </a:pPr>
            <a:endParaRPr lang="en-US" sz="1200" dirty="0">
              <a:latin typeface="Calibri"/>
              <a:ea typeface="Times New Roman"/>
              <a:cs typeface="Calibri"/>
              <a:sym typeface="Calibri"/>
            </a:endParaRP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What we did is firstly changing the image configuration to increase the detection rate </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improved the accuracy of the hand detection so the interface will run more smoothly and more responsive to the user</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have centered the location of the hand so when starting the first capture of the hand will calibrate the interface to the middle of the screen and every movement will be according to the starting point</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have also changed the logic of the interface so in each iteration when the hand is not detected the system will not count it as the preview detection but hold its position until next detection</a:t>
            </a:r>
          </a:p>
          <a:p>
            <a:pPr marL="139700" lvl="0" indent="0" algn="r" rtl="1">
              <a:lnSpc>
                <a:spcPct val="100000"/>
              </a:lnSpc>
              <a:spcBef>
                <a:spcPts val="0"/>
              </a:spcBef>
              <a:spcAft>
                <a:spcPts val="0"/>
              </a:spcAft>
              <a:buSzPts val="1400"/>
              <a:buNone/>
            </a:pPr>
            <a:endParaRPr lang="en-US" sz="1100" dirty="0">
              <a:latin typeface="Times New Roman"/>
              <a:ea typeface="Times New Roman"/>
              <a:cs typeface="Times New Roman"/>
              <a:sym typeface="Times New Roman"/>
            </a:endParaRPr>
          </a:p>
          <a:p>
            <a:pPr marL="139700" lvl="0" indent="0" algn="r" rtl="1">
              <a:lnSpc>
                <a:spcPct val="100000"/>
              </a:lnSpc>
              <a:spcBef>
                <a:spcPts val="0"/>
              </a:spcBef>
              <a:spcAft>
                <a:spcPts val="0"/>
              </a:spcAft>
              <a:buSzPts val="1400"/>
              <a:buNone/>
            </a:pPr>
            <a:endParaRPr sz="1100" dirty="0">
              <a:latin typeface="Times New Roman"/>
              <a:ea typeface="Times New Roman"/>
              <a:cs typeface="Times New Roman"/>
              <a:sym typeface="Times New Roman"/>
            </a:endParaRPr>
          </a:p>
          <a:p>
            <a:pPr marL="457200" lvl="0" indent="0" algn="r" rtl="1">
              <a:lnSpc>
                <a:spcPct val="100000"/>
              </a:lnSpc>
              <a:spcBef>
                <a:spcPts val="0"/>
              </a:spcBef>
              <a:spcAft>
                <a:spcPts val="0"/>
              </a:spcAft>
              <a:buSzPts val="1400"/>
              <a:buNone/>
            </a:pPr>
            <a:endParaRPr lang="en-US" dirty="0"/>
          </a:p>
          <a:p>
            <a:pPr marL="457200" lvl="0" indent="0" algn="r" rtl="1">
              <a:lnSpc>
                <a:spcPct val="100000"/>
              </a:lnSpc>
              <a:spcBef>
                <a:spcPts val="0"/>
              </a:spcBef>
              <a:spcAft>
                <a:spcPts val="0"/>
              </a:spcAft>
              <a:buSzPts val="1400"/>
              <a:buNone/>
            </a:pPr>
            <a:endParaRPr lang="en-US" dirty="0"/>
          </a:p>
          <a:p>
            <a:pPr marL="457200" lvl="0" indent="0" algn="r" rtl="1">
              <a:lnSpc>
                <a:spcPct val="100000"/>
              </a:lnSpc>
              <a:spcBef>
                <a:spcPts val="0"/>
              </a:spcBef>
              <a:spcAft>
                <a:spcPts val="0"/>
              </a:spcAft>
              <a:buSzPts val="1400"/>
              <a:buNone/>
            </a:pPr>
            <a:endParaRPr dirty="0"/>
          </a:p>
        </p:txBody>
      </p:sp>
      <p:sp>
        <p:nvSpPr>
          <p:cNvPr id="240" name="Google Shape;240;gdae5bbb808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dae5bbb80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dae5bbb808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9700" lvl="0" indent="0" algn="r" rtl="1">
              <a:lnSpc>
                <a:spcPct val="100000"/>
              </a:lnSpc>
              <a:spcBef>
                <a:spcPts val="0"/>
              </a:spcBef>
              <a:spcAft>
                <a:spcPts val="0"/>
              </a:spcAft>
              <a:buSzPts val="1400"/>
              <a:buNone/>
            </a:pPr>
            <a:endParaRPr lang="en-US" sz="1200" dirty="0">
              <a:latin typeface="Calibri"/>
              <a:ea typeface="Times New Roman"/>
              <a:cs typeface="Calibri"/>
              <a:sym typeface="Calibri"/>
            </a:endParaRP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What we did is firstly changing the image configuration to increase the detection rate </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improved the accuracy of the hand detection so the interface will run more smoothly and more responsive to the user</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have centered the location of the hand so when starting the first capture of the hand will calibrate the interface to the middle of the screen and every movement will be according to the starting point</a:t>
            </a:r>
          </a:p>
          <a:p>
            <a:pPr marL="139700" lvl="0" indent="0" algn="r" rtl="1">
              <a:lnSpc>
                <a:spcPct val="100000"/>
              </a:lnSpc>
              <a:spcBef>
                <a:spcPts val="0"/>
              </a:spcBef>
              <a:spcAft>
                <a:spcPts val="0"/>
              </a:spcAft>
              <a:buSzPts val="1400"/>
              <a:buNone/>
            </a:pPr>
            <a:r>
              <a:rPr lang="en-US" sz="1200" dirty="0">
                <a:latin typeface="Calibri"/>
                <a:ea typeface="Times New Roman"/>
                <a:cs typeface="Calibri"/>
                <a:sym typeface="Calibri"/>
              </a:rPr>
              <a:t>We have also changed the logic of the interface so in each iteration when the hand is not detected the system will not count it as the preview detection but hold its position until next detection</a:t>
            </a:r>
          </a:p>
          <a:p>
            <a:pPr marL="139700" lvl="0" indent="0" algn="r" rtl="1">
              <a:lnSpc>
                <a:spcPct val="100000"/>
              </a:lnSpc>
              <a:spcBef>
                <a:spcPts val="0"/>
              </a:spcBef>
              <a:spcAft>
                <a:spcPts val="0"/>
              </a:spcAft>
              <a:buSzPts val="1400"/>
              <a:buNone/>
            </a:pPr>
            <a:endParaRPr lang="en-US" sz="1100" dirty="0">
              <a:latin typeface="Times New Roman"/>
              <a:ea typeface="Times New Roman"/>
              <a:cs typeface="Times New Roman"/>
              <a:sym typeface="Times New Roman"/>
            </a:endParaRPr>
          </a:p>
          <a:p>
            <a:pPr marL="139700" lvl="0" indent="0" algn="r" rtl="1">
              <a:lnSpc>
                <a:spcPct val="100000"/>
              </a:lnSpc>
              <a:spcBef>
                <a:spcPts val="0"/>
              </a:spcBef>
              <a:spcAft>
                <a:spcPts val="0"/>
              </a:spcAft>
              <a:buSzPts val="1400"/>
              <a:buNone/>
            </a:pPr>
            <a:endParaRPr sz="1100" dirty="0">
              <a:latin typeface="Times New Roman"/>
              <a:ea typeface="Times New Roman"/>
              <a:cs typeface="Times New Roman"/>
              <a:sym typeface="Times New Roman"/>
            </a:endParaRPr>
          </a:p>
          <a:p>
            <a:pPr marL="457200" lvl="0" indent="0" algn="r" rtl="1">
              <a:lnSpc>
                <a:spcPct val="100000"/>
              </a:lnSpc>
              <a:spcBef>
                <a:spcPts val="0"/>
              </a:spcBef>
              <a:spcAft>
                <a:spcPts val="0"/>
              </a:spcAft>
              <a:buSzPts val="1400"/>
              <a:buNone/>
            </a:pPr>
            <a:endParaRPr lang="en-US" dirty="0"/>
          </a:p>
          <a:p>
            <a:pPr marL="457200" lvl="0" indent="0" algn="r" rtl="1">
              <a:lnSpc>
                <a:spcPct val="100000"/>
              </a:lnSpc>
              <a:spcBef>
                <a:spcPts val="0"/>
              </a:spcBef>
              <a:spcAft>
                <a:spcPts val="0"/>
              </a:spcAft>
              <a:buSzPts val="1400"/>
              <a:buNone/>
            </a:pPr>
            <a:endParaRPr lang="en-US" dirty="0"/>
          </a:p>
          <a:p>
            <a:pPr marL="457200" lvl="0" indent="0" algn="r" rtl="1">
              <a:lnSpc>
                <a:spcPct val="100000"/>
              </a:lnSpc>
              <a:spcBef>
                <a:spcPts val="0"/>
              </a:spcBef>
              <a:spcAft>
                <a:spcPts val="0"/>
              </a:spcAft>
              <a:buSzPts val="1400"/>
              <a:buNone/>
            </a:pPr>
            <a:endParaRPr dirty="0"/>
          </a:p>
        </p:txBody>
      </p:sp>
      <p:sp>
        <p:nvSpPr>
          <p:cNvPr id="240" name="Google Shape;240;gdae5bbb808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extLst>
      <p:ext uri="{BB962C8B-B14F-4D97-AF65-F5344CB8AC3E}">
        <p14:creationId xmlns:p14="http://schemas.microsoft.com/office/powerpoint/2010/main" val="2792099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d7d26e31d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dd7d26e31d_2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dirty="0"/>
          </a:p>
          <a:p>
            <a:pPr marL="0" lvl="0" indent="0" algn="r" rtl="1">
              <a:lnSpc>
                <a:spcPct val="100000"/>
              </a:lnSpc>
              <a:spcBef>
                <a:spcPts val="0"/>
              </a:spcBef>
              <a:spcAft>
                <a:spcPts val="0"/>
              </a:spcAft>
              <a:buSzPts val="1400"/>
              <a:buNone/>
            </a:pPr>
            <a:endParaRPr lang="he-IL" dirty="0"/>
          </a:p>
          <a:p>
            <a:pPr marL="0" lvl="0" indent="0" algn="r" rtl="1">
              <a:lnSpc>
                <a:spcPct val="100000"/>
              </a:lnSpc>
              <a:spcBef>
                <a:spcPts val="0"/>
              </a:spcBef>
              <a:spcAft>
                <a:spcPts val="0"/>
              </a:spcAft>
              <a:buSzPts val="1400"/>
              <a:buNone/>
            </a:pPr>
            <a:r>
              <a:rPr lang="en-US" dirty="0"/>
              <a:t>in The creation of the interface itself we firstly created the code structure of the screens , 2 answers, 4 answers and a scale questions and we added a return button if the user wants to change a preview answer</a:t>
            </a:r>
            <a:endParaRPr dirty="0"/>
          </a:p>
        </p:txBody>
      </p:sp>
      <p:sp>
        <p:nvSpPr>
          <p:cNvPr id="248" name="Google Shape;248;gdd7d26e31d_2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ae5bbb808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dae5bbb808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lang="en-US" dirty="0"/>
          </a:p>
          <a:p>
            <a:pPr marL="0" lvl="0" indent="0" algn="r" rtl="1">
              <a:lnSpc>
                <a:spcPct val="100000"/>
              </a:lnSpc>
              <a:spcBef>
                <a:spcPts val="0"/>
              </a:spcBef>
              <a:spcAft>
                <a:spcPts val="0"/>
              </a:spcAft>
              <a:buSzPts val="1400"/>
              <a:buNone/>
            </a:pPr>
            <a:r>
              <a:rPr lang="en-US" dirty="0"/>
              <a:t>In the second phase we created all of the questions based on the medical staff information, we arranged the question based on the decision tree we saw before </a:t>
            </a:r>
          </a:p>
          <a:p>
            <a:pPr marL="0" lvl="0" indent="0" algn="r" rtl="1">
              <a:lnSpc>
                <a:spcPct val="100000"/>
              </a:lnSpc>
              <a:spcBef>
                <a:spcPts val="0"/>
              </a:spcBef>
              <a:spcAft>
                <a:spcPts val="0"/>
              </a:spcAft>
              <a:buSzPts val="1400"/>
              <a:buNone/>
            </a:pPr>
            <a:r>
              <a:rPr lang="en-US" dirty="0"/>
              <a:t>We created the response screen to give the injured person basic instructions and added images and video based on the person condition and the nature of injury</a:t>
            </a:r>
          </a:p>
          <a:p>
            <a:pPr marL="0" lvl="0" indent="0" algn="r" rtl="1">
              <a:lnSpc>
                <a:spcPct val="100000"/>
              </a:lnSpc>
              <a:spcBef>
                <a:spcPts val="0"/>
              </a:spcBef>
              <a:spcAft>
                <a:spcPts val="0"/>
              </a:spcAft>
              <a:buSzPts val="1400"/>
              <a:buNone/>
            </a:pPr>
            <a:r>
              <a:rPr lang="en-US" dirty="0"/>
              <a:t>Like a video on how to stop a bleeding in case the person answered that he has a bleeding from his limps. or pictures of common snakes in the area incase he got bit, so we can provide the rescue team information about how to treat him </a:t>
            </a:r>
            <a:endParaRPr dirty="0"/>
          </a:p>
        </p:txBody>
      </p:sp>
      <p:sp>
        <p:nvSpPr>
          <p:cNvPr id="256" name="Google Shape;256;gdae5bbb808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4120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ae5bbb808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dae5bbb808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lang="he-IL" dirty="0"/>
          </a:p>
          <a:p>
            <a:pPr marL="0" lvl="0" indent="0" algn="r" rtl="1">
              <a:lnSpc>
                <a:spcPct val="100000"/>
              </a:lnSpc>
              <a:spcBef>
                <a:spcPts val="0"/>
              </a:spcBef>
              <a:spcAft>
                <a:spcPts val="0"/>
              </a:spcAft>
              <a:buSzPts val="1400"/>
              <a:buNone/>
            </a:pPr>
            <a:r>
              <a:rPr lang="en-US" dirty="0"/>
              <a:t>So in the planning phase:</a:t>
            </a:r>
          </a:p>
          <a:p>
            <a:pPr marL="0" lvl="0" indent="0" algn="r" rtl="1">
              <a:lnSpc>
                <a:spcPct val="100000"/>
              </a:lnSpc>
              <a:spcBef>
                <a:spcPts val="0"/>
              </a:spcBef>
              <a:spcAft>
                <a:spcPts val="0"/>
              </a:spcAft>
              <a:buSzPts val="1400"/>
              <a:buNone/>
            </a:pPr>
            <a:r>
              <a:rPr lang="en-US" dirty="0"/>
              <a:t>As we said, this is a continuous project so we needed to fully understand the work done so far, the existing code, problems that can occur and what to pay attention to.</a:t>
            </a:r>
          </a:p>
          <a:p>
            <a:pPr marL="0" lvl="0" indent="0" algn="r" rtl="1">
              <a:lnSpc>
                <a:spcPct val="100000"/>
              </a:lnSpc>
              <a:spcBef>
                <a:spcPts val="0"/>
              </a:spcBef>
              <a:spcAft>
                <a:spcPts val="0"/>
              </a:spcAft>
              <a:buSzPts val="1400"/>
              <a:buNone/>
            </a:pPr>
            <a:r>
              <a:rPr lang="en-US" dirty="0"/>
              <a:t>We needed to prepare all of the equipment for the project, especially because there are a lot of </a:t>
            </a:r>
            <a:r>
              <a:rPr lang="en-US" b="0" i="0" dirty="0">
                <a:solidFill>
                  <a:srgbClr val="333333"/>
                </a:solidFill>
                <a:effectLst/>
                <a:latin typeface="Assistant" pitchFamily="2" charset="-79"/>
                <a:cs typeface="Assistant" pitchFamily="2" charset="-79"/>
              </a:rPr>
              <a:t>Special components needed.</a:t>
            </a:r>
          </a:p>
          <a:p>
            <a:pPr marL="0" lvl="0" indent="0" algn="r" rtl="1">
              <a:lnSpc>
                <a:spcPct val="100000"/>
              </a:lnSpc>
              <a:spcBef>
                <a:spcPts val="0"/>
              </a:spcBef>
              <a:spcAft>
                <a:spcPts val="0"/>
              </a:spcAft>
              <a:buSzPts val="1400"/>
              <a:buNone/>
            </a:pPr>
            <a:r>
              <a:rPr lang="en-US" b="0" i="0" dirty="0">
                <a:solidFill>
                  <a:srgbClr val="333333"/>
                </a:solidFill>
                <a:effectLst/>
                <a:latin typeface="Assistant" pitchFamily="2" charset="-79"/>
                <a:cs typeface="Assistant" pitchFamily="2" charset="-79"/>
              </a:rPr>
              <a:t>Then we planed the structure of the interface, what kind of question we need to build so the user will easily understand what to do and how to answer and start planning the code</a:t>
            </a:r>
          </a:p>
          <a:p>
            <a:pPr marL="0" lvl="0" indent="0" algn="r" rtl="1">
              <a:lnSpc>
                <a:spcPct val="100000"/>
              </a:lnSpc>
              <a:spcBef>
                <a:spcPts val="0"/>
              </a:spcBef>
              <a:spcAft>
                <a:spcPts val="0"/>
              </a:spcAft>
              <a:buSzPts val="1400"/>
              <a:buNone/>
            </a:pPr>
            <a:r>
              <a:rPr lang="en-US" b="0" i="0" dirty="0">
                <a:solidFill>
                  <a:srgbClr val="333333"/>
                </a:solidFill>
                <a:effectLst/>
                <a:latin typeface="Assistant" pitchFamily="2" charset="-79"/>
                <a:cs typeface="Assistant" pitchFamily="2" charset="-79"/>
              </a:rPr>
              <a:t>And lastly, we needed to understand what do we want to ask the injured person so we can understand the person condition best in a short time and for that we consulted 2 medical persons  </a:t>
            </a:r>
          </a:p>
          <a:p>
            <a:pPr marL="0" lvl="0" indent="0" algn="r" rtl="1">
              <a:lnSpc>
                <a:spcPct val="100000"/>
              </a:lnSpc>
              <a:spcBef>
                <a:spcPts val="0"/>
              </a:spcBef>
              <a:spcAft>
                <a:spcPts val="0"/>
              </a:spcAft>
              <a:buSzPts val="1400"/>
              <a:buNone/>
            </a:pPr>
            <a:r>
              <a:rPr lang="en-US" dirty="0"/>
              <a:t> </a:t>
            </a:r>
          </a:p>
        </p:txBody>
      </p:sp>
      <p:sp>
        <p:nvSpPr>
          <p:cNvPr id="224" name="Google Shape;224;gdae5bbb808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extLst>
      <p:ext uri="{BB962C8B-B14F-4D97-AF65-F5344CB8AC3E}">
        <p14:creationId xmlns:p14="http://schemas.microsoft.com/office/powerpoint/2010/main" val="74720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7765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r" rtl="1">
              <a:spcBef>
                <a:spcPts val="0"/>
              </a:spcBef>
              <a:spcAft>
                <a:spcPts val="0"/>
              </a:spcAft>
              <a:buNone/>
            </a:pPr>
            <a:endParaRPr lang="en-US" dirty="0"/>
          </a:p>
          <a:p>
            <a:pPr marL="0" lvl="0" indent="0" algn="r" rtl="1">
              <a:spcBef>
                <a:spcPts val="0"/>
              </a:spcBef>
              <a:spcAft>
                <a:spcPts val="0"/>
              </a:spcAft>
              <a:buNone/>
            </a:pPr>
            <a:r>
              <a:rPr lang="en-US" dirty="0"/>
              <a:t>In conclusion – we have built a working modular interface that can easily adjust to different languages and areas with different wildlife</a:t>
            </a:r>
          </a:p>
          <a:p>
            <a:pPr marL="0" lvl="0" indent="0" algn="r" rtl="1">
              <a:spcBef>
                <a:spcPts val="0"/>
              </a:spcBef>
              <a:spcAft>
                <a:spcPts val="0"/>
              </a:spcAft>
              <a:buNone/>
            </a:pPr>
            <a:r>
              <a:rPr lang="en-US" dirty="0"/>
              <a:t>We have managed to reach our goals for the project, the interface is working smoothly on a raspberry pi and can be portable</a:t>
            </a:r>
          </a:p>
          <a:p>
            <a:pPr marL="0" lvl="0" indent="0" algn="r" rtl="1">
              <a:spcBef>
                <a:spcPts val="0"/>
              </a:spcBef>
              <a:spcAft>
                <a:spcPts val="0"/>
              </a:spcAft>
              <a:buNone/>
            </a:pPr>
            <a:r>
              <a:rPr lang="en-US" dirty="0"/>
              <a:t>Due to covid and the security state in the country we didn’t managed to test the system on a drone in the air and this can be done in later time</a:t>
            </a:r>
            <a:endParaRPr dirty="0"/>
          </a:p>
        </p:txBody>
      </p:sp>
      <p:sp>
        <p:nvSpPr>
          <p:cNvPr id="277" name="Google Shape;27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400"/>
              <a:buNone/>
            </a:pPr>
            <a:endParaRPr lang="he-IL" dirty="0"/>
          </a:p>
          <a:p>
            <a:pPr marL="0" lvl="0" indent="0" algn="r" rtl="0">
              <a:lnSpc>
                <a:spcPct val="100000"/>
              </a:lnSpc>
              <a:spcBef>
                <a:spcPts val="0"/>
              </a:spcBef>
              <a:spcAft>
                <a:spcPts val="0"/>
              </a:spcAft>
              <a:buSzPts val="1400"/>
              <a:buNone/>
            </a:pPr>
            <a:r>
              <a:rPr lang="en-US" dirty="0"/>
              <a:t>So the point we are going to discuss now are firstly a bit of an overview of the project, we will show some background and the motivation for our project,</a:t>
            </a:r>
          </a:p>
          <a:p>
            <a:pPr marL="0" lvl="0" indent="0" algn="r" rtl="0">
              <a:lnSpc>
                <a:spcPct val="100000"/>
              </a:lnSpc>
              <a:spcBef>
                <a:spcPts val="0"/>
              </a:spcBef>
              <a:spcAft>
                <a:spcPts val="0"/>
              </a:spcAft>
              <a:buSzPts val="1400"/>
              <a:buNone/>
            </a:pPr>
            <a:r>
              <a:rPr lang="en-US" dirty="0"/>
              <a:t>How we planned to execute the project, </a:t>
            </a:r>
          </a:p>
          <a:p>
            <a:pPr marL="0" lvl="0" indent="0" algn="r" rtl="0">
              <a:lnSpc>
                <a:spcPct val="100000"/>
              </a:lnSpc>
              <a:spcBef>
                <a:spcPts val="0"/>
              </a:spcBef>
              <a:spcAft>
                <a:spcPts val="0"/>
              </a:spcAft>
              <a:buSzPts val="1400"/>
              <a:buNone/>
            </a:pPr>
            <a:r>
              <a:rPr lang="en-US" dirty="0"/>
              <a:t>The main work we have done</a:t>
            </a:r>
          </a:p>
          <a:p>
            <a:pPr marL="0" lvl="0" indent="0" algn="r" rtl="0">
              <a:lnSpc>
                <a:spcPct val="100000"/>
              </a:lnSpc>
              <a:spcBef>
                <a:spcPts val="0"/>
              </a:spcBef>
              <a:spcAft>
                <a:spcPts val="0"/>
              </a:spcAft>
              <a:buSzPts val="1400"/>
              <a:buNone/>
            </a:pPr>
            <a:r>
              <a:rPr lang="en-US" dirty="0"/>
              <a:t>And our conclusions from the project and research</a:t>
            </a:r>
          </a:p>
          <a:p>
            <a:pPr marL="0" lvl="0" indent="0" algn="r" rtl="0">
              <a:lnSpc>
                <a:spcPct val="100000"/>
              </a:lnSpc>
              <a:spcBef>
                <a:spcPts val="0"/>
              </a:spcBef>
              <a:spcAft>
                <a:spcPts val="0"/>
              </a:spcAft>
              <a:buSzPts val="1400"/>
              <a:buNone/>
            </a:pPr>
            <a:r>
              <a:rPr lang="en-US" dirty="0"/>
              <a:t>  </a:t>
            </a:r>
            <a:endParaRPr dirty="0"/>
          </a:p>
        </p:txBody>
      </p:sp>
      <p:sp>
        <p:nvSpPr>
          <p:cNvPr id="173" name="Google Shape;17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84" name="Google Shape;2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lang="en-US" dirty="0"/>
          </a:p>
          <a:p>
            <a:pPr marL="0" lvl="0" indent="0" algn="r" rtl="1">
              <a:lnSpc>
                <a:spcPct val="100000"/>
              </a:lnSpc>
              <a:spcBef>
                <a:spcPts val="0"/>
              </a:spcBef>
              <a:spcAft>
                <a:spcPts val="0"/>
              </a:spcAft>
              <a:buSzPts val="1400"/>
              <a:buNone/>
            </a:pPr>
            <a:r>
              <a:rPr lang="en-US" dirty="0"/>
              <a:t>Some overview of our project:</a:t>
            </a:r>
          </a:p>
          <a:p>
            <a:pPr marL="0" lvl="0" indent="0" algn="r" rtl="1">
              <a:lnSpc>
                <a:spcPct val="100000"/>
              </a:lnSpc>
              <a:spcBef>
                <a:spcPts val="0"/>
              </a:spcBef>
              <a:spcAft>
                <a:spcPts val="0"/>
              </a:spcAft>
              <a:buSzPts val="1400"/>
              <a:buNone/>
            </a:pPr>
            <a:r>
              <a:rPr lang="en-US" dirty="0"/>
              <a:t>So, our project is a continues of a project from last year</a:t>
            </a:r>
          </a:p>
          <a:p>
            <a:pPr marL="0" lvl="0" indent="0" algn="r" rtl="1">
              <a:lnSpc>
                <a:spcPct val="100000"/>
              </a:lnSpc>
              <a:spcBef>
                <a:spcPts val="0"/>
              </a:spcBef>
              <a:spcAft>
                <a:spcPts val="0"/>
              </a:spcAft>
              <a:buSzPts val="1400"/>
              <a:buNone/>
            </a:pPr>
            <a:r>
              <a:rPr lang="en-US" dirty="0"/>
              <a:t>Our study handle the communication between humans and drones using a depth camera for hand gestures recognition.</a:t>
            </a:r>
          </a:p>
          <a:p>
            <a:pPr marL="0" lvl="0" indent="0" algn="r" rtl="1">
              <a:lnSpc>
                <a:spcPct val="100000"/>
              </a:lnSpc>
              <a:spcBef>
                <a:spcPts val="0"/>
              </a:spcBef>
              <a:spcAft>
                <a:spcPts val="0"/>
              </a:spcAft>
              <a:buSzPts val="1400"/>
              <a:buNone/>
            </a:pPr>
            <a:r>
              <a:rPr lang="en-US" dirty="0"/>
              <a:t>Our main goal was to create a useable informative interface to gain the most out of it.</a:t>
            </a:r>
          </a:p>
          <a:p>
            <a:pPr marL="0" lvl="0" indent="0" algn="r" rtl="1">
              <a:lnSpc>
                <a:spcPct val="100000"/>
              </a:lnSpc>
              <a:spcBef>
                <a:spcPts val="0"/>
              </a:spcBef>
              <a:spcAft>
                <a:spcPts val="0"/>
              </a:spcAft>
              <a:buSzPts val="1400"/>
              <a:buNone/>
            </a:pPr>
            <a:r>
              <a:rPr lang="en-US" dirty="0"/>
              <a:t>We wanted to be able to extract as much information about the injured in a short time in order to send the data back to the rescue team.</a:t>
            </a:r>
          </a:p>
          <a:p>
            <a:pPr marL="0" lvl="0" indent="0" algn="r" rtl="1">
              <a:lnSpc>
                <a:spcPct val="100000"/>
              </a:lnSpc>
              <a:spcBef>
                <a:spcPts val="0"/>
              </a:spcBef>
              <a:spcAft>
                <a:spcPts val="0"/>
              </a:spcAft>
              <a:buSzPts val="1400"/>
              <a:buNone/>
            </a:pPr>
            <a:r>
              <a:rPr lang="en-US" dirty="0"/>
              <a:t>We also wanted to give the injured person some first aid instruction to improve his condition until the rescue team arrive</a:t>
            </a:r>
          </a:p>
          <a:p>
            <a:pPr marL="0" lvl="0" indent="0" algn="r" rtl="1">
              <a:lnSpc>
                <a:spcPct val="100000"/>
              </a:lnSpc>
              <a:spcBef>
                <a:spcPts val="0"/>
              </a:spcBef>
              <a:spcAft>
                <a:spcPts val="0"/>
              </a:spcAft>
              <a:buSzPts val="1400"/>
              <a:buNone/>
            </a:pPr>
            <a:endParaRPr lang="en-US" dirty="0"/>
          </a:p>
          <a:p>
            <a:pPr marL="0" lvl="0" indent="0" algn="r" rtl="1">
              <a:lnSpc>
                <a:spcPct val="100000"/>
              </a:lnSpc>
              <a:spcBef>
                <a:spcPts val="0"/>
              </a:spcBef>
              <a:spcAft>
                <a:spcPts val="0"/>
              </a:spcAft>
              <a:buSzPts val="1400"/>
              <a:buNone/>
            </a:pPr>
            <a:endParaRPr lang="en-US" dirty="0"/>
          </a:p>
          <a:p>
            <a:pPr marL="0" lvl="0" indent="0" algn="r" rtl="1">
              <a:lnSpc>
                <a:spcPct val="100000"/>
              </a:lnSpc>
              <a:spcBef>
                <a:spcPts val="0"/>
              </a:spcBef>
              <a:spcAft>
                <a:spcPts val="0"/>
              </a:spcAft>
              <a:buSzPts val="1400"/>
              <a:buNone/>
            </a:pPr>
            <a:r>
              <a:rPr lang="en-US" dirty="0"/>
              <a:t> </a:t>
            </a:r>
            <a:endParaRPr dirty="0"/>
          </a:p>
        </p:txBody>
      </p:sp>
      <p:sp>
        <p:nvSpPr>
          <p:cNvPr id="181" name="Google Shape;18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037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283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463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he-IL" dirty="0"/>
          </a:p>
        </p:txBody>
      </p:sp>
      <p:sp>
        <p:nvSpPr>
          <p:cNvPr id="4" name="Slide Number Placeholder 3"/>
          <p:cNvSpPr>
            <a:spLocks noGrp="1"/>
          </p:cNvSpPr>
          <p:nvPr>
            <p:ph type="sldNum" idx="12"/>
          </p:nvPr>
        </p:nvSpPr>
        <p:spPr/>
        <p:txBody>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269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d7d26e31d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lang="he-IL" dirty="0"/>
          </a:p>
          <a:p>
            <a:pPr marL="0" lvl="0" indent="0" algn="r" rtl="1">
              <a:lnSpc>
                <a:spcPct val="100000"/>
              </a:lnSpc>
              <a:spcBef>
                <a:spcPts val="0"/>
              </a:spcBef>
              <a:spcAft>
                <a:spcPts val="0"/>
              </a:spcAft>
              <a:buSzPts val="1400"/>
              <a:buNone/>
            </a:pPr>
            <a:r>
              <a:rPr lang="en-US" dirty="0"/>
              <a:t>Even so, in the last few years, encounters between human and drones are much more frequent.</a:t>
            </a:r>
          </a:p>
          <a:p>
            <a:pPr marL="0" lvl="0" indent="0" algn="r" rtl="1">
              <a:lnSpc>
                <a:spcPct val="100000"/>
              </a:lnSpc>
              <a:spcBef>
                <a:spcPts val="0"/>
              </a:spcBef>
              <a:spcAft>
                <a:spcPts val="0"/>
              </a:spcAft>
              <a:buSzPts val="1400"/>
              <a:buNone/>
            </a:pPr>
            <a:r>
              <a:rPr lang="en-US" dirty="0"/>
              <a:t>That’s why its important to create a friendly communication system for people to interact with drones</a:t>
            </a:r>
          </a:p>
          <a:p>
            <a:pPr marL="0" lvl="0" indent="0" algn="r" rtl="1">
              <a:lnSpc>
                <a:spcPct val="100000"/>
              </a:lnSpc>
              <a:spcBef>
                <a:spcPts val="0"/>
              </a:spcBef>
              <a:spcAft>
                <a:spcPts val="0"/>
              </a:spcAft>
              <a:buSzPts val="1400"/>
              <a:buNone/>
            </a:pPr>
            <a:endParaRPr dirty="0"/>
          </a:p>
          <a:p>
            <a:pPr marL="0" lvl="0" indent="0" algn="r" rtl="1">
              <a:lnSpc>
                <a:spcPct val="100000"/>
              </a:lnSpc>
              <a:spcBef>
                <a:spcPts val="0"/>
              </a:spcBef>
              <a:spcAft>
                <a:spcPts val="0"/>
              </a:spcAft>
              <a:buSzPts val="1400"/>
              <a:buNone/>
            </a:pPr>
            <a:r>
              <a:rPr lang="en-US" dirty="0"/>
              <a:t>There are a few ways to doing that, for example:</a:t>
            </a:r>
          </a:p>
          <a:p>
            <a:pPr marL="0" lvl="0" indent="0" algn="r" rtl="1">
              <a:lnSpc>
                <a:spcPct val="100000"/>
              </a:lnSpc>
              <a:spcBef>
                <a:spcPts val="0"/>
              </a:spcBef>
              <a:spcAft>
                <a:spcPts val="0"/>
              </a:spcAft>
              <a:buSzPts val="1400"/>
              <a:buNone/>
            </a:pPr>
            <a:r>
              <a:rPr lang="en-US" dirty="0"/>
              <a:t>You can use a voice control – although it can be hard to receive the message properly, especially in loud environment</a:t>
            </a:r>
          </a:p>
          <a:p>
            <a:pPr marL="0" lvl="0" indent="0" algn="r" rtl="1">
              <a:lnSpc>
                <a:spcPct val="100000"/>
              </a:lnSpc>
              <a:spcBef>
                <a:spcPts val="0"/>
              </a:spcBef>
              <a:spcAft>
                <a:spcPts val="0"/>
              </a:spcAft>
              <a:buSzPts val="1400"/>
              <a:buNone/>
            </a:pPr>
            <a:r>
              <a:rPr lang="en-US" dirty="0"/>
              <a:t>Another way to communicate is with a remote control – which require handing out and collecting the remote and that can harm the autonomy of the drone</a:t>
            </a:r>
          </a:p>
          <a:p>
            <a:pPr marL="0" lvl="0" indent="0" algn="r" rtl="1">
              <a:lnSpc>
                <a:spcPct val="100000"/>
              </a:lnSpc>
              <a:spcBef>
                <a:spcPts val="0"/>
              </a:spcBef>
              <a:spcAft>
                <a:spcPts val="0"/>
              </a:spcAft>
              <a:buSzPts val="1400"/>
              <a:buNone/>
            </a:pPr>
            <a:r>
              <a:rPr lang="en-US" dirty="0"/>
              <a:t>You can also use a touchpad which require getting very close to drone, something that many people can get scared by and preferer to stay at least a meter away</a:t>
            </a:r>
          </a:p>
          <a:p>
            <a:pPr marL="0" lvl="0" indent="0" algn="r" rtl="1">
              <a:lnSpc>
                <a:spcPct val="100000"/>
              </a:lnSpc>
              <a:spcBef>
                <a:spcPts val="0"/>
              </a:spcBef>
              <a:spcAft>
                <a:spcPts val="0"/>
              </a:spcAft>
              <a:buSzPts val="1400"/>
              <a:buNone/>
            </a:pPr>
            <a:r>
              <a:rPr lang="en-US" dirty="0"/>
              <a:t>And, you can use hand gestures – which are for most people natural and easy to preform, and you can base on common gestures such as straiting the hand forward like in a stop sign to stop the drone.</a:t>
            </a:r>
          </a:p>
          <a:p>
            <a:pPr marL="0" lvl="0" indent="0" algn="r" rtl="1">
              <a:lnSpc>
                <a:spcPct val="100000"/>
              </a:lnSpc>
              <a:spcBef>
                <a:spcPts val="0"/>
              </a:spcBef>
              <a:spcAft>
                <a:spcPts val="0"/>
              </a:spcAft>
              <a:buSzPts val="1400"/>
              <a:buNone/>
            </a:pPr>
            <a:r>
              <a:rPr lang="en-US" dirty="0"/>
              <a:t>But we still need to consider how different people and cultures response to the drone and the level of their cooperation</a:t>
            </a:r>
          </a:p>
          <a:p>
            <a:pPr marL="0" lvl="0" indent="0" algn="r" rtl="1">
              <a:lnSpc>
                <a:spcPct val="100000"/>
              </a:lnSpc>
              <a:spcBef>
                <a:spcPts val="0"/>
              </a:spcBef>
              <a:spcAft>
                <a:spcPts val="0"/>
              </a:spcAft>
              <a:buSzPts val="1400"/>
              <a:buNone/>
            </a:pPr>
            <a:endParaRPr dirty="0"/>
          </a:p>
        </p:txBody>
      </p:sp>
      <p:sp>
        <p:nvSpPr>
          <p:cNvPr id="203" name="Google Shape;203;gdd7d26e31d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dae5bbb808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dae5bbb808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r" rtl="1">
              <a:lnSpc>
                <a:spcPct val="100000"/>
              </a:lnSpc>
              <a:spcBef>
                <a:spcPts val="0"/>
              </a:spcBef>
              <a:spcAft>
                <a:spcPts val="0"/>
              </a:spcAft>
              <a:buSzPts val="1400"/>
              <a:buNone/>
            </a:pPr>
            <a:endParaRPr lang="he-IL" dirty="0"/>
          </a:p>
          <a:p>
            <a:pPr marL="0" lvl="0" indent="0" algn="r" rtl="1">
              <a:lnSpc>
                <a:spcPct val="100000"/>
              </a:lnSpc>
              <a:spcBef>
                <a:spcPts val="0"/>
              </a:spcBef>
              <a:spcAft>
                <a:spcPts val="0"/>
              </a:spcAft>
              <a:buSzPts val="1400"/>
              <a:buNone/>
            </a:pPr>
            <a:r>
              <a:rPr lang="en-US" dirty="0"/>
              <a:t>So in the planning phase:</a:t>
            </a:r>
          </a:p>
          <a:p>
            <a:pPr marL="0" lvl="0" indent="0" algn="r" rtl="1">
              <a:lnSpc>
                <a:spcPct val="100000"/>
              </a:lnSpc>
              <a:spcBef>
                <a:spcPts val="0"/>
              </a:spcBef>
              <a:spcAft>
                <a:spcPts val="0"/>
              </a:spcAft>
              <a:buSzPts val="1400"/>
              <a:buNone/>
            </a:pPr>
            <a:r>
              <a:rPr lang="en-US" dirty="0"/>
              <a:t>As we said, this is a continuous project so we needed to fully understand the work done so far, the existing code, problems that can occur and what to pay attention to.</a:t>
            </a:r>
          </a:p>
          <a:p>
            <a:pPr marL="0" lvl="0" indent="0" algn="r" rtl="1">
              <a:lnSpc>
                <a:spcPct val="100000"/>
              </a:lnSpc>
              <a:spcBef>
                <a:spcPts val="0"/>
              </a:spcBef>
              <a:spcAft>
                <a:spcPts val="0"/>
              </a:spcAft>
              <a:buSzPts val="1400"/>
              <a:buNone/>
            </a:pPr>
            <a:r>
              <a:rPr lang="en-US" dirty="0"/>
              <a:t>We needed to prepare all of the equipment for the project, especially because there are a lot of </a:t>
            </a:r>
            <a:r>
              <a:rPr lang="en-US" b="0" i="0" dirty="0">
                <a:solidFill>
                  <a:srgbClr val="333333"/>
                </a:solidFill>
                <a:effectLst/>
                <a:latin typeface="Assistant" pitchFamily="2" charset="-79"/>
                <a:cs typeface="Assistant" pitchFamily="2" charset="-79"/>
              </a:rPr>
              <a:t>Special components needed.</a:t>
            </a:r>
          </a:p>
          <a:p>
            <a:pPr marL="0" lvl="0" indent="0" algn="r" rtl="1">
              <a:lnSpc>
                <a:spcPct val="100000"/>
              </a:lnSpc>
              <a:spcBef>
                <a:spcPts val="0"/>
              </a:spcBef>
              <a:spcAft>
                <a:spcPts val="0"/>
              </a:spcAft>
              <a:buSzPts val="1400"/>
              <a:buNone/>
            </a:pPr>
            <a:r>
              <a:rPr lang="en-US" b="0" i="0" dirty="0">
                <a:solidFill>
                  <a:srgbClr val="333333"/>
                </a:solidFill>
                <a:effectLst/>
                <a:latin typeface="Assistant" pitchFamily="2" charset="-79"/>
                <a:cs typeface="Assistant" pitchFamily="2" charset="-79"/>
              </a:rPr>
              <a:t>Then we planed the structure of the interface, what kind of question we need to build so the user will easily understand what to do and how to answer and start planning the code</a:t>
            </a:r>
          </a:p>
          <a:p>
            <a:pPr marL="0" lvl="0" indent="0" algn="r" rtl="1">
              <a:lnSpc>
                <a:spcPct val="100000"/>
              </a:lnSpc>
              <a:spcBef>
                <a:spcPts val="0"/>
              </a:spcBef>
              <a:spcAft>
                <a:spcPts val="0"/>
              </a:spcAft>
              <a:buSzPts val="1400"/>
              <a:buNone/>
            </a:pPr>
            <a:r>
              <a:rPr lang="en-US" b="0" i="0" dirty="0">
                <a:solidFill>
                  <a:srgbClr val="333333"/>
                </a:solidFill>
                <a:effectLst/>
                <a:latin typeface="Assistant" pitchFamily="2" charset="-79"/>
                <a:cs typeface="Assistant" pitchFamily="2" charset="-79"/>
              </a:rPr>
              <a:t>And lastly, we needed to understand what do we want to ask the injured person so we can understand the person condition best in a short time and for that we consulted 2 medical persons  </a:t>
            </a:r>
          </a:p>
          <a:p>
            <a:pPr marL="0" lvl="0" indent="0" algn="r" rtl="1">
              <a:lnSpc>
                <a:spcPct val="100000"/>
              </a:lnSpc>
              <a:spcBef>
                <a:spcPts val="0"/>
              </a:spcBef>
              <a:spcAft>
                <a:spcPts val="0"/>
              </a:spcAft>
              <a:buSzPts val="1400"/>
              <a:buNone/>
            </a:pPr>
            <a:r>
              <a:rPr lang="en-US" dirty="0"/>
              <a:t> </a:t>
            </a:r>
          </a:p>
        </p:txBody>
      </p:sp>
      <p:sp>
        <p:nvSpPr>
          <p:cNvPr id="224" name="Google Shape;224;gdae5bbb808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extLst>
      <p:ext uri="{BB962C8B-B14F-4D97-AF65-F5344CB8AC3E}">
        <p14:creationId xmlns:p14="http://schemas.microsoft.com/office/powerpoint/2010/main" val="2021857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0638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657565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062064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0666004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0269784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130357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1291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3653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5025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he-IL"/>
          </a:p>
        </p:txBody>
      </p:sp>
      <p:sp>
        <p:nvSpPr>
          <p:cNvPr id="5" name="Footer Placeholder 4"/>
          <p:cNvSpPr>
            <a:spLocks noGrp="1"/>
          </p:cNvSpPr>
          <p:nvPr>
            <p:ph type="ftr" sz="quarter" idx="11"/>
          </p:nvPr>
        </p:nvSpPr>
        <p:spPr/>
        <p:txBody>
          <a:bodyPr/>
          <a:lstStyle/>
          <a:p>
            <a:endParaRPr lang="he-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2125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594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he-IL"/>
          </a:p>
        </p:txBody>
      </p:sp>
      <p:sp>
        <p:nvSpPr>
          <p:cNvPr id="8" name="Footer Placeholder 7"/>
          <p:cNvSpPr>
            <a:spLocks noGrp="1"/>
          </p:cNvSpPr>
          <p:nvPr>
            <p:ph type="ftr" sz="quarter" idx="11"/>
          </p:nvPr>
        </p:nvSpPr>
        <p:spPr/>
        <p:txBody>
          <a:bodyPr/>
          <a:lstStyle/>
          <a:p>
            <a:endParaRPr lang="he-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2962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he-IL"/>
          </a:p>
        </p:txBody>
      </p:sp>
      <p:sp>
        <p:nvSpPr>
          <p:cNvPr id="4" name="Footer Placeholder 3"/>
          <p:cNvSpPr>
            <a:spLocks noGrp="1"/>
          </p:cNvSpPr>
          <p:nvPr>
            <p:ph type="ftr" sz="quarter" idx="11"/>
          </p:nvPr>
        </p:nvSpPr>
        <p:spPr/>
        <p:txBody>
          <a:bodyPr/>
          <a:lstStyle/>
          <a:p>
            <a:endParaRPr lang="he-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511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he-IL"/>
          </a:p>
        </p:txBody>
      </p:sp>
      <p:sp>
        <p:nvSpPr>
          <p:cNvPr id="3" name="Footer Placeholder 2"/>
          <p:cNvSpPr>
            <a:spLocks noGrp="1"/>
          </p:cNvSpPr>
          <p:nvPr>
            <p:ph type="ftr" sz="quarter" idx="11"/>
          </p:nvPr>
        </p:nvSpPr>
        <p:spPr/>
        <p:txBody>
          <a:bodyPr/>
          <a:lstStyle/>
          <a:p>
            <a:endParaRPr lang="he-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61090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2717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he-IL"/>
          </a:p>
        </p:txBody>
      </p:sp>
      <p:sp>
        <p:nvSpPr>
          <p:cNvPr id="6" name="Footer Placeholder 5"/>
          <p:cNvSpPr>
            <a:spLocks noGrp="1"/>
          </p:cNvSpPr>
          <p:nvPr>
            <p:ph type="ftr" sz="quarter" idx="11"/>
          </p:nvPr>
        </p:nvSpPr>
        <p:spPr/>
        <p:txBody>
          <a:bodyPr/>
          <a:lstStyle/>
          <a:p>
            <a:endParaRPr lang="he-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222253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he-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he-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722491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Lst>
  <p:hf hdr="0" ftr="0" dt="0"/>
  <p:txStyles>
    <p:titleStyle>
      <a:lvl1pPr algn="l" defTabSz="457200" rtl="1" eaLnBrk="1" latinLnBrk="0" hangingPunct="1">
        <a:spcBef>
          <a:spcPct val="0"/>
        </a:spcBef>
        <a:buNone/>
        <a:defRPr sz="3600" kern="1200">
          <a:solidFill>
            <a:schemeClr val="tx1">
              <a:lumMod val="85000"/>
              <a:lumOff val="15000"/>
            </a:schemeClr>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79000"/>
          </a:blip>
          <a:stretch>
            <a:fillRect/>
          </a:stretch>
        </a:blipFill>
        <a:effectLst/>
      </p:bgPr>
    </p:bg>
    <p:spTree>
      <p:nvGrpSpPr>
        <p:cNvPr id="1" name="Shape 167"/>
        <p:cNvGrpSpPr/>
        <p:nvPr/>
      </p:nvGrpSpPr>
      <p:grpSpPr>
        <a:xfrm>
          <a:off x="0" y="0"/>
          <a:ext cx="0" cy="0"/>
          <a:chOff x="0" y="0"/>
          <a:chExt cx="0" cy="0"/>
        </a:xfrm>
      </p:grpSpPr>
      <p:sp>
        <p:nvSpPr>
          <p:cNvPr id="168" name="Google Shape;168;p1"/>
          <p:cNvSpPr txBox="1">
            <a:spLocks noGrp="1"/>
          </p:cNvSpPr>
          <p:nvPr>
            <p:ph type="ctrTitle"/>
          </p:nvPr>
        </p:nvSpPr>
        <p:spPr>
          <a:xfrm>
            <a:off x="1971963" y="1047968"/>
            <a:ext cx="8248073" cy="2381032"/>
          </a:xfrm>
          <a:prstGeom prst="rect">
            <a:avLst/>
          </a:prstGeom>
          <a:gradFill>
            <a:gsLst>
              <a:gs pos="0">
                <a:srgbClr val="F29177">
                  <a:alpha val="47450"/>
                </a:srgbClr>
              </a:gs>
              <a:gs pos="15000">
                <a:srgbClr val="DFEEE8">
                  <a:alpha val="0"/>
                </a:srgbClr>
              </a:gs>
              <a:gs pos="90000">
                <a:srgbClr val="C5C9DD">
                  <a:alpha val="61568"/>
                </a:srgbClr>
              </a:gs>
              <a:gs pos="100000">
                <a:srgbClr val="C5C9DD">
                  <a:alpha val="61568"/>
                </a:srgbClr>
              </a:gs>
            </a:gsLst>
            <a:lin ang="5400000" scaled="0"/>
          </a:gradFill>
          <a:ln>
            <a:noFill/>
          </a:ln>
        </p:spPr>
        <p:txBody>
          <a:bodyPr spcFirstLastPara="1" wrap="square" lIns="91425" tIns="45700" rIns="91425" bIns="45700" anchor="b" anchorCtr="0">
            <a:normAutofit fontScale="90000"/>
          </a:bodyPr>
          <a:lstStyle/>
          <a:p>
            <a:pPr marL="0" lvl="0" indent="0" algn="ctr" rtl="1">
              <a:lnSpc>
                <a:spcPct val="100000"/>
              </a:lnSpc>
              <a:spcBef>
                <a:spcPts val="0"/>
              </a:spcBef>
              <a:spcAft>
                <a:spcPts val="0"/>
              </a:spcAft>
              <a:buClr>
                <a:srgbClr val="262626"/>
              </a:buClr>
              <a:buSzPct val="100000"/>
              <a:buFont typeface="Calibri"/>
              <a:buNone/>
            </a:pPr>
            <a:r>
              <a:rPr lang="en-US" sz="1800" dirty="0">
                <a:latin typeface="Calibri"/>
                <a:ea typeface="Calibri"/>
                <a:cs typeface="Calibri"/>
                <a:sym typeface="Calibri"/>
              </a:rPr>
              <a:t>17/06/2021</a:t>
            </a:r>
            <a:br>
              <a:rPr lang="en-US" sz="1800" dirty="0">
                <a:latin typeface="Calibri"/>
                <a:ea typeface="Calibri"/>
                <a:cs typeface="Calibri"/>
                <a:sym typeface="Calibri"/>
              </a:rPr>
            </a:br>
            <a:br>
              <a:rPr lang="en-US" sz="1800" dirty="0">
                <a:latin typeface="Calibri"/>
                <a:ea typeface="Calibri"/>
                <a:cs typeface="Calibri"/>
                <a:sym typeface="Calibri"/>
              </a:rPr>
            </a:br>
            <a:br>
              <a:rPr lang="en-US" sz="2000" dirty="0">
                <a:latin typeface="Calibri"/>
                <a:ea typeface="Calibri"/>
                <a:cs typeface="Calibri"/>
                <a:sym typeface="Calibri"/>
              </a:rPr>
            </a:br>
            <a:r>
              <a:rPr lang="en-US" sz="4400" b="1" dirty="0">
                <a:latin typeface="Calibri"/>
                <a:ea typeface="Calibri"/>
                <a:cs typeface="Calibri"/>
                <a:sym typeface="Calibri"/>
              </a:rPr>
              <a:t>Gesture recognition for drone search and rescue</a:t>
            </a:r>
            <a:br>
              <a:rPr lang="en-US" sz="3100" dirty="0">
                <a:latin typeface="Calibri"/>
                <a:ea typeface="Calibri"/>
                <a:cs typeface="Calibri"/>
                <a:sym typeface="Calibri"/>
              </a:rPr>
            </a:br>
            <a:endParaRPr sz="1800" dirty="0">
              <a:latin typeface="Calibri"/>
              <a:ea typeface="Calibri"/>
              <a:cs typeface="Calibri"/>
              <a:sym typeface="Calibri"/>
            </a:endParaRPr>
          </a:p>
        </p:txBody>
      </p:sp>
      <p:sp>
        <p:nvSpPr>
          <p:cNvPr id="169" name="Google Shape;169;p1"/>
          <p:cNvSpPr txBox="1">
            <a:spLocks noGrp="1"/>
          </p:cNvSpPr>
          <p:nvPr>
            <p:ph type="subTitle" idx="1"/>
          </p:nvPr>
        </p:nvSpPr>
        <p:spPr>
          <a:xfrm>
            <a:off x="7158447" y="4286375"/>
            <a:ext cx="4654864" cy="1689881"/>
          </a:xfrm>
          <a:prstGeom prst="rect">
            <a:avLst/>
          </a:prstGeom>
          <a:solidFill>
            <a:schemeClr val="lt2">
              <a:alpha val="30588"/>
            </a:schemeClr>
          </a:solidFill>
          <a:ln>
            <a:noFill/>
          </a:ln>
        </p:spPr>
        <p:txBody>
          <a:bodyPr spcFirstLastPara="1" wrap="square" lIns="91425" tIns="45700" rIns="91425" bIns="45700" anchor="t" anchorCtr="0">
            <a:normAutofit/>
          </a:bodyPr>
          <a:lstStyle/>
          <a:p>
            <a:pPr marL="0" lvl="0" indent="0" algn="l" rtl="0">
              <a:lnSpc>
                <a:spcPct val="107000"/>
              </a:lnSpc>
              <a:spcBef>
                <a:spcPts val="0"/>
              </a:spcBef>
              <a:spcAft>
                <a:spcPts val="0"/>
              </a:spcAft>
              <a:buSzPct val="100000"/>
              <a:buNone/>
            </a:pPr>
            <a:r>
              <a:rPr lang="en-US" sz="2000" dirty="0">
                <a:latin typeface="Calibri"/>
                <a:ea typeface="Calibri"/>
                <a:cs typeface="Calibri"/>
                <a:sym typeface="Calibri"/>
              </a:rPr>
              <a:t>Academic advisor: Dr. Jessica </a:t>
            </a:r>
            <a:r>
              <a:rPr lang="en-US" sz="2000" dirty="0" err="1">
                <a:latin typeface="Calibri"/>
                <a:ea typeface="Calibri"/>
                <a:cs typeface="Calibri"/>
                <a:sym typeface="Calibri"/>
              </a:rPr>
              <a:t>Cauchard</a:t>
            </a:r>
            <a:endParaRPr sz="2000" dirty="0">
              <a:latin typeface="Calibri"/>
              <a:ea typeface="Calibri"/>
              <a:cs typeface="Calibri"/>
              <a:sym typeface="Calibri"/>
            </a:endParaRPr>
          </a:p>
          <a:p>
            <a:pPr marL="0" lvl="0" indent="0" algn="l" rtl="0">
              <a:lnSpc>
                <a:spcPct val="107000"/>
              </a:lnSpc>
              <a:spcBef>
                <a:spcPts val="1800"/>
              </a:spcBef>
              <a:spcAft>
                <a:spcPts val="0"/>
              </a:spcAft>
              <a:buSzPct val="100000"/>
              <a:buNone/>
            </a:pPr>
            <a:r>
              <a:rPr lang="en-US" sz="2000" dirty="0">
                <a:latin typeface="Calibri"/>
                <a:ea typeface="Calibri"/>
                <a:cs typeface="Calibri"/>
                <a:sym typeface="Calibri"/>
              </a:rPr>
              <a:t>Project members: Pelleg Namdar, Roni </a:t>
            </a:r>
            <a:r>
              <a:rPr lang="en-US" sz="2000" dirty="0" err="1">
                <a:latin typeface="Calibri"/>
                <a:ea typeface="Calibri"/>
                <a:cs typeface="Calibri"/>
                <a:sym typeface="Calibri"/>
              </a:rPr>
              <a:t>Dayagi</a:t>
            </a:r>
            <a:endParaRPr sz="2000" dirty="0">
              <a:latin typeface="Calibri"/>
              <a:ea typeface="Calibri"/>
              <a:cs typeface="Calibri"/>
              <a:sym typeface="Calibri"/>
            </a:endParaRPr>
          </a:p>
          <a:p>
            <a:pPr marL="0" lvl="0" indent="0" algn="l" rtl="1">
              <a:lnSpc>
                <a:spcPct val="100000"/>
              </a:lnSpc>
              <a:spcBef>
                <a:spcPts val="1000"/>
              </a:spcBef>
              <a:spcAft>
                <a:spcPts val="0"/>
              </a:spcAft>
              <a:buSzPct val="100000"/>
              <a:buNone/>
            </a:pPr>
            <a:endParaRPr sz="1800" dirty="0">
              <a:latin typeface="Calibri"/>
              <a:ea typeface="Calibri"/>
              <a:cs typeface="Calibri"/>
              <a:sym typeface="Calibri"/>
            </a:endParaRPr>
          </a:p>
        </p:txBody>
      </p:sp>
      <p:sp>
        <p:nvSpPr>
          <p:cNvPr id="170" name="Google Shape;170;p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a:t>
            </a:fld>
            <a:endParaRPr/>
          </a:p>
        </p:txBody>
      </p:sp>
      <p:pic>
        <p:nvPicPr>
          <p:cNvPr id="1026" name="Picture 2" descr="Publications &amp;amp; Media Relations - University Graphic Materials, Logos, and  Standards">
            <a:extLst>
              <a:ext uri="{FF2B5EF4-FFF2-40B4-BE49-F238E27FC236}">
                <a16:creationId xmlns:a16="http://schemas.microsoft.com/office/drawing/2014/main" id="{9E923869-0A95-4C42-96C8-8AEDF8F00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462" y="194120"/>
            <a:ext cx="1389752" cy="1389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D1F2FD8-11FD-4495-9EFA-1D11D791D8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F07E62E0-C435-4556-B265-2AC622C0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 name="Freeform 12">
              <a:extLst>
                <a:ext uri="{FF2B5EF4-FFF2-40B4-BE49-F238E27FC236}">
                  <a16:creationId xmlns:a16="http://schemas.microsoft.com/office/drawing/2014/main" id="{A31AA73F-4D24-48A1-B14B-50392BB2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 name="Freeform 13">
              <a:extLst>
                <a:ext uri="{FF2B5EF4-FFF2-40B4-BE49-F238E27FC236}">
                  <a16:creationId xmlns:a16="http://schemas.microsoft.com/office/drawing/2014/main" id="{B1A912C9-FD8E-4C0D-A7B5-5240BF154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3" name="Freeform 14">
              <a:extLst>
                <a:ext uri="{FF2B5EF4-FFF2-40B4-BE49-F238E27FC236}">
                  <a16:creationId xmlns:a16="http://schemas.microsoft.com/office/drawing/2014/main" id="{0C687240-9008-4C95-9A83-BAE72BF3D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7" name="Freeform 15">
              <a:extLst>
                <a:ext uri="{FF2B5EF4-FFF2-40B4-BE49-F238E27FC236}">
                  <a16:creationId xmlns:a16="http://schemas.microsoft.com/office/drawing/2014/main" id="{7E87EBB2-C786-4064-9E78-21C52E76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6AEC0C10-BB8D-4A8E-8160-9B514B5F7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3E2AE5E5-81C4-4817-85A9-6700C135C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 name="Freeform 18">
              <a:extLst>
                <a:ext uri="{FF2B5EF4-FFF2-40B4-BE49-F238E27FC236}">
                  <a16:creationId xmlns:a16="http://schemas.microsoft.com/office/drawing/2014/main" id="{0E29C0C2-2A04-4AC1-9181-B811A06B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5" name="Freeform 19">
              <a:extLst>
                <a:ext uri="{FF2B5EF4-FFF2-40B4-BE49-F238E27FC236}">
                  <a16:creationId xmlns:a16="http://schemas.microsoft.com/office/drawing/2014/main" id="{13DA17A5-17E1-4B7D-9ABD-C7ED44F1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7" name="Freeform 20">
              <a:extLst>
                <a:ext uri="{FF2B5EF4-FFF2-40B4-BE49-F238E27FC236}">
                  <a16:creationId xmlns:a16="http://schemas.microsoft.com/office/drawing/2014/main" id="{7C6F6843-161E-4C29-A663-8DBA4D48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8" name="Freeform 21">
              <a:extLst>
                <a:ext uri="{FF2B5EF4-FFF2-40B4-BE49-F238E27FC236}">
                  <a16:creationId xmlns:a16="http://schemas.microsoft.com/office/drawing/2014/main" id="{A516671D-8E1D-4713-BE9D-81B0C35FE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9" name="Freeform 22">
              <a:extLst>
                <a:ext uri="{FF2B5EF4-FFF2-40B4-BE49-F238E27FC236}">
                  <a16:creationId xmlns:a16="http://schemas.microsoft.com/office/drawing/2014/main" id="{4E04D4C8-7532-4BBD-9AF8-3249324AF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a:extLst>
              <a:ext uri="{FF2B5EF4-FFF2-40B4-BE49-F238E27FC236}">
                <a16:creationId xmlns:a16="http://schemas.microsoft.com/office/drawing/2014/main" id="{B87488CD-16CF-4BC7-BD9F-4F4EB13B0B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0" name="Freeform 27">
              <a:extLst>
                <a:ext uri="{FF2B5EF4-FFF2-40B4-BE49-F238E27FC236}">
                  <a16:creationId xmlns:a16="http://schemas.microsoft.com/office/drawing/2014/main" id="{40224168-C932-4F63-8CEA-2465E192B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1" name="Freeform 28">
              <a:extLst>
                <a:ext uri="{FF2B5EF4-FFF2-40B4-BE49-F238E27FC236}">
                  <a16:creationId xmlns:a16="http://schemas.microsoft.com/office/drawing/2014/main" id="{F2291983-5E57-490B-B713-0A78B584F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 name="Freeform 29">
              <a:extLst>
                <a:ext uri="{FF2B5EF4-FFF2-40B4-BE49-F238E27FC236}">
                  <a16:creationId xmlns:a16="http://schemas.microsoft.com/office/drawing/2014/main" id="{815C3A19-E287-48A6-9ECB-D0409D37F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3" name="Freeform 30">
              <a:extLst>
                <a:ext uri="{FF2B5EF4-FFF2-40B4-BE49-F238E27FC236}">
                  <a16:creationId xmlns:a16="http://schemas.microsoft.com/office/drawing/2014/main" id="{0196FC81-2B97-4747-859B-2475FFD12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4" name="Freeform 31">
              <a:extLst>
                <a:ext uri="{FF2B5EF4-FFF2-40B4-BE49-F238E27FC236}">
                  <a16:creationId xmlns:a16="http://schemas.microsoft.com/office/drawing/2014/main" id="{43A76FF0-4A33-44A0-AE53-92146AA8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5" name="Freeform 32">
              <a:extLst>
                <a:ext uri="{FF2B5EF4-FFF2-40B4-BE49-F238E27FC236}">
                  <a16:creationId xmlns:a16="http://schemas.microsoft.com/office/drawing/2014/main" id="{B94FC67F-70D7-496B-BFA2-B2AACF2ED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6" name="Freeform 33">
              <a:extLst>
                <a:ext uri="{FF2B5EF4-FFF2-40B4-BE49-F238E27FC236}">
                  <a16:creationId xmlns:a16="http://schemas.microsoft.com/office/drawing/2014/main" id="{761C78BD-A48E-4171-AC10-D066FD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7" name="Freeform 34">
              <a:extLst>
                <a:ext uri="{FF2B5EF4-FFF2-40B4-BE49-F238E27FC236}">
                  <a16:creationId xmlns:a16="http://schemas.microsoft.com/office/drawing/2014/main" id="{8DD13455-5B55-48B7-AA52-981C48B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8" name="Freeform 35">
              <a:extLst>
                <a:ext uri="{FF2B5EF4-FFF2-40B4-BE49-F238E27FC236}">
                  <a16:creationId xmlns:a16="http://schemas.microsoft.com/office/drawing/2014/main" id="{8AFF35F4-12AC-44F3-AC19-88F2E3F9B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 name="Freeform 36">
              <a:extLst>
                <a:ext uri="{FF2B5EF4-FFF2-40B4-BE49-F238E27FC236}">
                  <a16:creationId xmlns:a16="http://schemas.microsoft.com/office/drawing/2014/main" id="{410D4BFE-B9DB-440B-BF78-21B4F317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0" name="Freeform 37">
              <a:extLst>
                <a:ext uri="{FF2B5EF4-FFF2-40B4-BE49-F238E27FC236}">
                  <a16:creationId xmlns:a16="http://schemas.microsoft.com/office/drawing/2014/main" id="{8F0E6EB0-F23E-4342-9FBD-3178F4B81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 name="Freeform 38">
              <a:extLst>
                <a:ext uri="{FF2B5EF4-FFF2-40B4-BE49-F238E27FC236}">
                  <a16:creationId xmlns:a16="http://schemas.microsoft.com/office/drawing/2014/main" id="{3A4E0803-C8CF-4E6B-95EF-BBEBF237E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47">
            <a:extLst>
              <a:ext uri="{FF2B5EF4-FFF2-40B4-BE49-F238E27FC236}">
                <a16:creationId xmlns:a16="http://schemas.microsoft.com/office/drawing/2014/main" id="{F6D9986E-2FC4-4377-B163-42766AD82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a:extLst>
              <a:ext uri="{FF2B5EF4-FFF2-40B4-BE49-F238E27FC236}">
                <a16:creationId xmlns:a16="http://schemas.microsoft.com/office/drawing/2014/main" id="{5DAD59F4-58F1-4349-B03E-23A62291C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2" name="Title 1">
            <a:extLst>
              <a:ext uri="{FF2B5EF4-FFF2-40B4-BE49-F238E27FC236}">
                <a16:creationId xmlns:a16="http://schemas.microsoft.com/office/drawing/2014/main" id="{3226FF64-7F67-4EDD-A4DA-7D456836F6B2}"/>
              </a:ext>
            </a:extLst>
          </p:cNvPr>
          <p:cNvSpPr>
            <a:spLocks noGrp="1"/>
          </p:cNvSpPr>
          <p:nvPr>
            <p:ph type="title"/>
          </p:nvPr>
        </p:nvSpPr>
        <p:spPr>
          <a:xfrm>
            <a:off x="2582298" y="5234998"/>
            <a:ext cx="8915399" cy="823448"/>
          </a:xfrm>
        </p:spPr>
        <p:txBody>
          <a:bodyPr vert="horz" lIns="91440" tIns="45720" rIns="91440" bIns="45720" rtlCol="0" anchor="b">
            <a:normAutofit/>
          </a:bodyPr>
          <a:lstStyle/>
          <a:p>
            <a:pPr rtl="0">
              <a:lnSpc>
                <a:spcPct val="90000"/>
              </a:lnSpc>
            </a:pPr>
            <a:r>
              <a:rPr lang="en-US" sz="4000" dirty="0"/>
              <a:t>Equipment</a:t>
            </a:r>
            <a:endParaRPr lang="en-US" sz="3200" dirty="0"/>
          </a:p>
        </p:txBody>
      </p:sp>
      <p:sp>
        <p:nvSpPr>
          <p:cNvPr id="52" name="Rectangle 51">
            <a:extLst>
              <a:ext uri="{FF2B5EF4-FFF2-40B4-BE49-F238E27FC236}">
                <a16:creationId xmlns:a16="http://schemas.microsoft.com/office/drawing/2014/main" id="{6F60E9CB-A466-41C4-92AB-9928D260A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34963"/>
            <a:ext cx="5145867" cy="3851831"/>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2E21655-F21A-4274-943C-AB45109BE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1633" y="634962"/>
            <a:ext cx="2585306" cy="1845481"/>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294D043-B7F0-44DE-AD70-F5954FB10DB6}"/>
              </a:ext>
            </a:extLst>
          </p:cNvPr>
          <p:cNvPicPr>
            <a:picLocks noChangeAspect="1"/>
          </p:cNvPicPr>
          <p:nvPr/>
        </p:nvPicPr>
        <p:blipFill>
          <a:blip r:embed="rId3"/>
          <a:stretch>
            <a:fillRect/>
          </a:stretch>
        </p:blipFill>
        <p:spPr>
          <a:xfrm>
            <a:off x="8195225" y="798750"/>
            <a:ext cx="2018122" cy="1517904"/>
          </a:xfrm>
          <a:prstGeom prst="rect">
            <a:avLst/>
          </a:prstGeom>
        </p:spPr>
      </p:pic>
      <p:sp>
        <p:nvSpPr>
          <p:cNvPr id="56" name="Rectangle 55">
            <a:extLst>
              <a:ext uri="{FF2B5EF4-FFF2-40B4-BE49-F238E27FC236}">
                <a16:creationId xmlns:a16="http://schemas.microsoft.com/office/drawing/2014/main" id="{2FABFCAF-41DE-4940-94DD-0F501FF7E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1633" y="2641313"/>
            <a:ext cx="2585306" cy="1845481"/>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28939B-B935-4977-AA1C-017B5D38410F}"/>
              </a:ext>
            </a:extLst>
          </p:cNvPr>
          <p:cNvPicPr>
            <a:picLocks noChangeAspect="1"/>
          </p:cNvPicPr>
          <p:nvPr/>
        </p:nvPicPr>
        <p:blipFill>
          <a:blip r:embed="rId4"/>
          <a:stretch>
            <a:fillRect/>
          </a:stretch>
        </p:blipFill>
        <p:spPr>
          <a:xfrm>
            <a:off x="2722279" y="1835424"/>
            <a:ext cx="4812418" cy="1450907"/>
          </a:xfrm>
          <a:prstGeom prst="rect">
            <a:avLst/>
          </a:prstGeom>
        </p:spPr>
      </p:pic>
      <p:sp>
        <p:nvSpPr>
          <p:cNvPr id="4" name="Slide Number Placeholder 3">
            <a:extLst>
              <a:ext uri="{FF2B5EF4-FFF2-40B4-BE49-F238E27FC236}">
                <a16:creationId xmlns:a16="http://schemas.microsoft.com/office/drawing/2014/main" id="{E9AA5070-9881-40F6-B6FF-62725A6AF3CA}"/>
              </a:ext>
            </a:extLst>
          </p:cNvPr>
          <p:cNvSpPr>
            <a:spLocks noGrp="1"/>
          </p:cNvSpPr>
          <p:nvPr>
            <p:ph type="sldNum" sz="quarter" idx="12"/>
          </p:nvPr>
        </p:nvSpPr>
        <p:spPr>
          <a:xfrm>
            <a:off x="531812" y="4529540"/>
            <a:ext cx="779767" cy="365125"/>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900" smtClean="0"/>
              <a:pPr lvl="0" indent="0">
                <a:lnSpc>
                  <a:spcPct val="90000"/>
                </a:lnSpc>
                <a:spcBef>
                  <a:spcPts val="0"/>
                </a:spcBef>
                <a:spcAft>
                  <a:spcPts val="600"/>
                </a:spcAft>
                <a:buNone/>
              </a:pPr>
              <a:t>10</a:t>
            </a:fld>
            <a:endParaRPr lang="en-US" sz="1900"/>
          </a:p>
        </p:txBody>
      </p:sp>
      <p:sp>
        <p:nvSpPr>
          <p:cNvPr id="5" name="TextBox 4">
            <a:extLst>
              <a:ext uri="{FF2B5EF4-FFF2-40B4-BE49-F238E27FC236}">
                <a16:creationId xmlns:a16="http://schemas.microsoft.com/office/drawing/2014/main" id="{265C3A4F-840E-432D-80AD-201DED24DADB}"/>
              </a:ext>
            </a:extLst>
          </p:cNvPr>
          <p:cNvSpPr txBox="1"/>
          <p:nvPr/>
        </p:nvSpPr>
        <p:spPr>
          <a:xfrm>
            <a:off x="8492218" y="289426"/>
            <a:ext cx="1982708" cy="369332"/>
          </a:xfrm>
          <a:prstGeom prst="rect">
            <a:avLst/>
          </a:prstGeom>
          <a:noFill/>
        </p:spPr>
        <p:txBody>
          <a:bodyPr wrap="square" rtlCol="1">
            <a:spAutoFit/>
          </a:bodyPr>
          <a:lstStyle/>
          <a:p>
            <a:pPr>
              <a:spcAft>
                <a:spcPts val="600"/>
              </a:spcAft>
            </a:pPr>
            <a:r>
              <a:rPr lang="en-US" b="1" dirty="0"/>
              <a:t>Raspberry Pi 4</a:t>
            </a:r>
            <a:endParaRPr lang="he-IL" b="1" dirty="0"/>
          </a:p>
        </p:txBody>
      </p:sp>
      <p:sp>
        <p:nvSpPr>
          <p:cNvPr id="14" name="TextBox 13">
            <a:extLst>
              <a:ext uri="{FF2B5EF4-FFF2-40B4-BE49-F238E27FC236}">
                <a16:creationId xmlns:a16="http://schemas.microsoft.com/office/drawing/2014/main" id="{79FEF706-8B7E-48B5-B41A-4362CDC6C38F}"/>
              </a:ext>
            </a:extLst>
          </p:cNvPr>
          <p:cNvSpPr txBox="1"/>
          <p:nvPr/>
        </p:nvSpPr>
        <p:spPr>
          <a:xfrm>
            <a:off x="4070443" y="4551031"/>
            <a:ext cx="2528279" cy="369332"/>
          </a:xfrm>
          <a:prstGeom prst="rect">
            <a:avLst/>
          </a:prstGeom>
          <a:noFill/>
        </p:spPr>
        <p:txBody>
          <a:bodyPr wrap="square" rtlCol="1">
            <a:spAutoFit/>
          </a:bodyPr>
          <a:lstStyle/>
          <a:p>
            <a:pPr>
              <a:spcAft>
                <a:spcPts val="600"/>
              </a:spcAft>
            </a:pPr>
            <a:r>
              <a:rPr lang="en-US" b="1" dirty="0"/>
              <a:t>Intel RealSense D435</a:t>
            </a:r>
            <a:endParaRPr lang="he-IL" b="1" dirty="0"/>
          </a:p>
        </p:txBody>
      </p:sp>
      <p:sp>
        <p:nvSpPr>
          <p:cNvPr id="15" name="TextBox 14">
            <a:extLst>
              <a:ext uri="{FF2B5EF4-FFF2-40B4-BE49-F238E27FC236}">
                <a16:creationId xmlns:a16="http://schemas.microsoft.com/office/drawing/2014/main" id="{1E9E004C-4393-4BDF-AC8C-C2D512355C1E}"/>
              </a:ext>
            </a:extLst>
          </p:cNvPr>
          <p:cNvSpPr txBox="1"/>
          <p:nvPr/>
        </p:nvSpPr>
        <p:spPr>
          <a:xfrm>
            <a:off x="7819156" y="4527436"/>
            <a:ext cx="2809984" cy="369332"/>
          </a:xfrm>
          <a:prstGeom prst="rect">
            <a:avLst/>
          </a:prstGeom>
          <a:noFill/>
        </p:spPr>
        <p:txBody>
          <a:bodyPr wrap="square" rtlCol="1">
            <a:spAutoFit/>
          </a:bodyPr>
          <a:lstStyle/>
          <a:p>
            <a:pPr>
              <a:spcAft>
                <a:spcPts val="600"/>
              </a:spcAft>
            </a:pPr>
            <a:r>
              <a:rPr lang="en-US" b="1" dirty="0"/>
              <a:t>Huawei Mediapad M5</a:t>
            </a:r>
            <a:endParaRPr lang="he-IL" b="1" dirty="0"/>
          </a:p>
        </p:txBody>
      </p:sp>
      <p:pic>
        <p:nvPicPr>
          <p:cNvPr id="9" name="Picture 8">
            <a:extLst>
              <a:ext uri="{FF2B5EF4-FFF2-40B4-BE49-F238E27FC236}">
                <a16:creationId xmlns:a16="http://schemas.microsoft.com/office/drawing/2014/main" id="{3871ACCA-E895-49CF-B402-19590C8DC4E4}"/>
              </a:ext>
            </a:extLst>
          </p:cNvPr>
          <p:cNvPicPr>
            <a:picLocks noChangeAspect="1"/>
          </p:cNvPicPr>
          <p:nvPr/>
        </p:nvPicPr>
        <p:blipFill>
          <a:blip r:embed="rId5"/>
          <a:stretch>
            <a:fillRect/>
          </a:stretch>
        </p:blipFill>
        <p:spPr>
          <a:xfrm>
            <a:off x="8518776" y="2687306"/>
            <a:ext cx="1371020" cy="1753493"/>
          </a:xfrm>
          <a:prstGeom prst="rect">
            <a:avLst/>
          </a:prstGeom>
        </p:spPr>
      </p:pic>
    </p:spTree>
    <p:extLst>
      <p:ext uri="{BB962C8B-B14F-4D97-AF65-F5344CB8AC3E}">
        <p14:creationId xmlns:p14="http://schemas.microsoft.com/office/powerpoint/2010/main" val="284085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gdae5bbb808_0_27"/>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11</a:t>
            </a:fld>
            <a:endParaRPr/>
          </a:p>
        </p:txBody>
      </p:sp>
      <p:pic>
        <p:nvPicPr>
          <p:cNvPr id="236" name="Google Shape;236;gdae5bbb808_0_2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ae5bbb808_0_20"/>
          <p:cNvSpPr txBox="1">
            <a:spLocks noGrp="1"/>
          </p:cNvSpPr>
          <p:nvPr>
            <p:ph type="title"/>
          </p:nvPr>
        </p:nvSpPr>
        <p:spPr>
          <a:xfrm>
            <a:off x="2093972" y="660378"/>
            <a:ext cx="7361695" cy="174345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4400" dirty="0"/>
              <a:t>Implementing - Improving</a:t>
            </a:r>
            <a:endParaRPr sz="4400" dirty="0"/>
          </a:p>
        </p:txBody>
      </p:sp>
      <p:sp>
        <p:nvSpPr>
          <p:cNvPr id="243" name="Google Shape;243;gdae5bbb808_0_20"/>
          <p:cNvSpPr txBox="1">
            <a:spLocks noGrp="1"/>
          </p:cNvSpPr>
          <p:nvPr>
            <p:ph idx="1"/>
          </p:nvPr>
        </p:nvSpPr>
        <p:spPr>
          <a:xfrm>
            <a:off x="2591621" y="1052090"/>
            <a:ext cx="6366399" cy="502324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endParaRPr lang="he-IL" sz="2800" b="1" dirty="0"/>
          </a:p>
          <a:p>
            <a:pPr marL="457200" lvl="0" indent="-342900" algn="l" rtl="0">
              <a:lnSpc>
                <a:spcPct val="250000"/>
              </a:lnSpc>
              <a:spcBef>
                <a:spcPts val="1000"/>
              </a:spcBef>
              <a:spcAft>
                <a:spcPts val="0"/>
              </a:spcAft>
              <a:buSzPts val="1800"/>
              <a:buFont typeface="Noto Sans Symbols"/>
              <a:buChar char="⮚"/>
            </a:pPr>
            <a:r>
              <a:rPr lang="en-US" sz="2800" dirty="0"/>
              <a:t>Image Configuration change</a:t>
            </a:r>
          </a:p>
          <a:p>
            <a:pPr marL="457200" lvl="0" indent="-342900" algn="l" rtl="0">
              <a:lnSpc>
                <a:spcPct val="250000"/>
              </a:lnSpc>
              <a:spcBef>
                <a:spcPts val="0"/>
              </a:spcBef>
              <a:spcAft>
                <a:spcPts val="0"/>
              </a:spcAft>
              <a:buSzPts val="1800"/>
              <a:buFont typeface="Noto Sans Symbols"/>
              <a:buChar char="⮚"/>
            </a:pPr>
            <a:r>
              <a:rPr lang="en-US" sz="2800" dirty="0"/>
              <a:t>Logical changing</a:t>
            </a:r>
          </a:p>
          <a:p>
            <a:pPr marL="457200" lvl="0" indent="-342900" algn="l" rtl="0">
              <a:lnSpc>
                <a:spcPct val="250000"/>
              </a:lnSpc>
              <a:spcBef>
                <a:spcPts val="0"/>
              </a:spcBef>
              <a:spcAft>
                <a:spcPts val="0"/>
              </a:spcAft>
              <a:buSzPts val="1800"/>
              <a:buFont typeface="Noto Sans Symbols"/>
              <a:buChar char="⮚"/>
            </a:pPr>
            <a:r>
              <a:rPr lang="en-US" sz="2800" dirty="0"/>
              <a:t>Sensitivity </a:t>
            </a:r>
          </a:p>
        </p:txBody>
      </p:sp>
      <p:sp>
        <p:nvSpPr>
          <p:cNvPr id="244" name="Google Shape;244;gdae5bbb808_0_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dae5bbb808_0_20"/>
          <p:cNvSpPr txBox="1">
            <a:spLocks noGrp="1"/>
          </p:cNvSpPr>
          <p:nvPr>
            <p:ph type="title"/>
          </p:nvPr>
        </p:nvSpPr>
        <p:spPr>
          <a:xfrm>
            <a:off x="3064094" y="147337"/>
            <a:ext cx="6063812"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dirty="0"/>
              <a:t>Implementing - Improving</a:t>
            </a:r>
            <a:endParaRPr dirty="0"/>
          </a:p>
        </p:txBody>
      </p:sp>
      <p:sp>
        <p:nvSpPr>
          <p:cNvPr id="243" name="Google Shape;243;gdae5bbb808_0_20"/>
          <p:cNvSpPr txBox="1">
            <a:spLocks noGrp="1"/>
          </p:cNvSpPr>
          <p:nvPr>
            <p:ph idx="1"/>
          </p:nvPr>
        </p:nvSpPr>
        <p:spPr>
          <a:xfrm>
            <a:off x="-4599592" y="1993006"/>
            <a:ext cx="4640095" cy="349502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endParaRPr lang="he-IL" b="1" dirty="0"/>
          </a:p>
          <a:p>
            <a:pPr marL="457200" lvl="0" indent="-342900" algn="l" rtl="0">
              <a:lnSpc>
                <a:spcPct val="250000"/>
              </a:lnSpc>
              <a:spcBef>
                <a:spcPts val="1000"/>
              </a:spcBef>
              <a:spcAft>
                <a:spcPts val="0"/>
              </a:spcAft>
              <a:buSzPts val="1800"/>
              <a:buFont typeface="Noto Sans Symbols"/>
              <a:buChar char="⮚"/>
            </a:pPr>
            <a:r>
              <a:rPr lang="en-US" dirty="0"/>
              <a:t>Image Configuration change</a:t>
            </a:r>
          </a:p>
          <a:p>
            <a:pPr marL="457200" lvl="0" indent="-342900" algn="l" rtl="0">
              <a:lnSpc>
                <a:spcPct val="250000"/>
              </a:lnSpc>
              <a:spcBef>
                <a:spcPts val="0"/>
              </a:spcBef>
              <a:spcAft>
                <a:spcPts val="0"/>
              </a:spcAft>
              <a:buSzPts val="1800"/>
              <a:buFont typeface="Noto Sans Symbols"/>
              <a:buChar char="⮚"/>
            </a:pPr>
            <a:r>
              <a:rPr lang="en-US" dirty="0"/>
              <a:t>Improving hand recognition</a:t>
            </a:r>
          </a:p>
          <a:p>
            <a:pPr marL="457200" lvl="0" indent="-342900" algn="l" rtl="0">
              <a:lnSpc>
                <a:spcPct val="250000"/>
              </a:lnSpc>
              <a:spcBef>
                <a:spcPts val="0"/>
              </a:spcBef>
              <a:spcAft>
                <a:spcPts val="0"/>
              </a:spcAft>
              <a:buSzPts val="1800"/>
              <a:buFont typeface="Noto Sans Symbols"/>
              <a:buChar char="⮚"/>
            </a:pPr>
            <a:r>
              <a:rPr lang="en-US" dirty="0"/>
              <a:t>Logical changing</a:t>
            </a:r>
          </a:p>
        </p:txBody>
      </p:sp>
      <p:sp>
        <p:nvSpPr>
          <p:cNvPr id="244" name="Google Shape;244;gdae5bbb808_0_2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a:p>
        </p:txBody>
      </p:sp>
      <p:graphicFrame>
        <p:nvGraphicFramePr>
          <p:cNvPr id="7" name="טבלה 5">
            <a:extLst>
              <a:ext uri="{FF2B5EF4-FFF2-40B4-BE49-F238E27FC236}">
                <a16:creationId xmlns:a16="http://schemas.microsoft.com/office/drawing/2014/main" id="{9B4EE70B-ABEE-465D-804C-533A81D38E08}"/>
              </a:ext>
            </a:extLst>
          </p:cNvPr>
          <p:cNvGraphicFramePr>
            <a:graphicFrameLocks noGrp="1"/>
          </p:cNvGraphicFramePr>
          <p:nvPr/>
        </p:nvGraphicFramePr>
        <p:xfrm>
          <a:off x="1968190" y="1026847"/>
          <a:ext cx="8255620" cy="5110717"/>
        </p:xfrm>
        <a:graphic>
          <a:graphicData uri="http://schemas.openxmlformats.org/drawingml/2006/table">
            <a:tbl>
              <a:tblPr rtl="1" firstRow="1" bandRow="1">
                <a:tableStyleId>{46F890A9-2807-4EBB-B81D-B2AA78EC7F39}</a:tableStyleId>
              </a:tblPr>
              <a:tblGrid>
                <a:gridCol w="2960602">
                  <a:extLst>
                    <a:ext uri="{9D8B030D-6E8A-4147-A177-3AD203B41FA5}">
                      <a16:colId xmlns:a16="http://schemas.microsoft.com/office/drawing/2014/main" val="4066562496"/>
                    </a:ext>
                  </a:extLst>
                </a:gridCol>
                <a:gridCol w="2879234">
                  <a:extLst>
                    <a:ext uri="{9D8B030D-6E8A-4147-A177-3AD203B41FA5}">
                      <a16:colId xmlns:a16="http://schemas.microsoft.com/office/drawing/2014/main" val="4095755204"/>
                    </a:ext>
                  </a:extLst>
                </a:gridCol>
                <a:gridCol w="2415784">
                  <a:extLst>
                    <a:ext uri="{9D8B030D-6E8A-4147-A177-3AD203B41FA5}">
                      <a16:colId xmlns:a16="http://schemas.microsoft.com/office/drawing/2014/main" val="2913811149"/>
                    </a:ext>
                  </a:extLst>
                </a:gridCol>
              </a:tblGrid>
              <a:tr h="434500">
                <a:tc>
                  <a:txBody>
                    <a:bodyPr/>
                    <a:lstStyle/>
                    <a:p>
                      <a:pPr algn="ctr" rtl="1"/>
                      <a:endParaRPr lang="he-IL" sz="2000"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r>
                        <a:rPr lang="en-US" sz="2000" dirty="0"/>
                        <a:t>changes</a:t>
                      </a:r>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179963"/>
                  </a:ext>
                </a:extLst>
              </a:tr>
              <a:tr h="434500">
                <a:tc>
                  <a:txBody>
                    <a:bodyPr/>
                    <a:lstStyle/>
                    <a:p>
                      <a:pPr algn="ctr" rtl="1"/>
                      <a:r>
                        <a:rPr lang="en-US" sz="2000" dirty="0"/>
                        <a:t>after</a:t>
                      </a:r>
                      <a:endParaRPr lang="he-IL" sz="2000"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1"/>
                      <a:r>
                        <a:rPr lang="en-US" sz="2000" dirty="0"/>
                        <a:t>before</a:t>
                      </a:r>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rtl="1"/>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457636531"/>
                  </a:ext>
                </a:extLst>
              </a:tr>
              <a:tr h="1519664">
                <a:tc>
                  <a:txBody>
                    <a:bodyPr/>
                    <a:lstStyle/>
                    <a:p>
                      <a:pPr rtl="1"/>
                      <a:endParaRPr lang="he-IL" sz="2000"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endParaRPr lang="en-US" sz="2000" dirty="0"/>
                    </a:p>
                    <a:p>
                      <a:pPr algn="ctr" rtl="1"/>
                      <a:r>
                        <a:rPr lang="en-US" sz="2000" dirty="0"/>
                        <a:t>Hand icon</a:t>
                      </a:r>
                    </a:p>
                    <a:p>
                      <a:pPr algn="ctr" rtl="1"/>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22870985"/>
                  </a:ext>
                </a:extLst>
              </a:tr>
              <a:tr h="1667077">
                <a:tc>
                  <a:txBody>
                    <a:bodyPr/>
                    <a:lstStyle/>
                    <a:p>
                      <a:pPr rtl="1"/>
                      <a:endParaRPr lang="he-IL" sz="2000"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rtl="1"/>
                      <a:endParaRPr lang="he-IL" sz="200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rtl="1"/>
                      <a:endParaRPr lang="en-US" sz="2000" dirty="0"/>
                    </a:p>
                    <a:p>
                      <a:pPr algn="ctr" rtl="1"/>
                      <a:r>
                        <a:rPr lang="en-US" sz="2000" dirty="0"/>
                        <a:t>Colors</a:t>
                      </a:r>
                      <a:endParaRPr lang="he-IL" sz="2000" dirty="0">
                        <a:latin typeface="Century Gothic" panose="020B05020202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828503941"/>
                  </a:ext>
                </a:extLst>
              </a:tr>
              <a:tr h="1054976">
                <a:tc>
                  <a:txBody>
                    <a:bodyPr/>
                    <a:lstStyle/>
                    <a:p>
                      <a:pPr algn="ctr" rtl="0"/>
                      <a:endParaRPr lang="en-US" sz="2000" b="0" u="none" strike="noStrike" cap="none" dirty="0">
                        <a:solidFill>
                          <a:schemeClr val="dk1"/>
                        </a:solidFill>
                        <a:effectLst/>
                        <a:highlight>
                          <a:srgbClr val="FFFF00"/>
                        </a:highlight>
                        <a:sym typeface="Arial"/>
                      </a:endParaRPr>
                    </a:p>
                    <a:p>
                      <a:pPr algn="ctr" rtl="0"/>
                      <a:r>
                        <a:rPr lang="en-US" sz="2000" b="0" u="none" strike="noStrike" cap="none" dirty="0">
                          <a:solidFill>
                            <a:schemeClr val="dk1"/>
                          </a:solidFill>
                          <a:effectLst/>
                          <a:sym typeface="Arial"/>
                        </a:rPr>
                        <a:t>rs.format.any</a:t>
                      </a:r>
                      <a:r>
                        <a:rPr lang="he-IL" sz="2000" b="0" u="none" strike="noStrike" cap="none" dirty="0">
                          <a:solidFill>
                            <a:schemeClr val="dk1"/>
                          </a:solidFill>
                          <a:effectLst/>
                          <a:sym typeface="Arial"/>
                        </a:rPr>
                        <a:t> </a:t>
                      </a:r>
                      <a:endParaRPr lang="en-US" sz="2000" b="0" u="none" strike="noStrike" cap="none" dirty="0">
                        <a:solidFill>
                          <a:schemeClr val="dk1"/>
                        </a:solidFill>
                        <a:effectLst/>
                        <a:sym typeface="Aria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rtl="1"/>
                      <a:endParaRPr lang="en-US" sz="2000" b="0" u="none" strike="noStrike" cap="none" dirty="0">
                        <a:solidFill>
                          <a:schemeClr val="dk1"/>
                        </a:solidFill>
                        <a:effectLst/>
                        <a:sym typeface="Arial"/>
                      </a:endParaRPr>
                    </a:p>
                    <a:p>
                      <a:pPr algn="ctr" rtl="1"/>
                      <a:r>
                        <a:rPr lang="en-US" sz="2000" b="0" u="none" strike="noStrike" cap="none" dirty="0">
                          <a:solidFill>
                            <a:schemeClr val="dk1"/>
                          </a:solidFill>
                          <a:effectLst/>
                          <a:sym typeface="Arial"/>
                        </a:rPr>
                        <a:t>rs.format.z16</a:t>
                      </a:r>
                      <a:endParaRPr lang="he-IL" sz="2000" b="0" u="none" strike="noStrike" cap="none" dirty="0">
                        <a:solidFill>
                          <a:schemeClr val="dk1"/>
                        </a:solidFill>
                        <a:effectLst/>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1"/>
                      <a:endParaRPr lang="en-US" sz="2000" dirty="0"/>
                    </a:p>
                    <a:p>
                      <a:pPr algn="ctr" rtl="1"/>
                      <a:r>
                        <a:rPr lang="en-US" sz="2000" dirty="0"/>
                        <a:t>Configuration</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719144"/>
                  </a:ext>
                </a:extLst>
              </a:tr>
            </a:tbl>
          </a:graphicData>
        </a:graphic>
      </p:graphicFrame>
      <p:pic>
        <p:nvPicPr>
          <p:cNvPr id="8" name="תמונה 6">
            <a:extLst>
              <a:ext uri="{FF2B5EF4-FFF2-40B4-BE49-F238E27FC236}">
                <a16:creationId xmlns:a16="http://schemas.microsoft.com/office/drawing/2014/main" id="{E63A45DA-173E-432C-95CE-0E193C5B7C89}"/>
              </a:ext>
            </a:extLst>
          </p:cNvPr>
          <p:cNvPicPr>
            <a:picLocks noChangeAspect="1"/>
          </p:cNvPicPr>
          <p:nvPr/>
        </p:nvPicPr>
        <p:blipFill>
          <a:blip r:embed="rId3"/>
          <a:stretch>
            <a:fillRect/>
          </a:stretch>
        </p:blipFill>
        <p:spPr>
          <a:xfrm>
            <a:off x="5181024" y="2097908"/>
            <a:ext cx="1198838" cy="1198838"/>
          </a:xfrm>
          <a:prstGeom prst="rect">
            <a:avLst/>
          </a:prstGeom>
        </p:spPr>
      </p:pic>
      <p:pic>
        <p:nvPicPr>
          <p:cNvPr id="10" name="תמונה 10">
            <a:extLst>
              <a:ext uri="{FF2B5EF4-FFF2-40B4-BE49-F238E27FC236}">
                <a16:creationId xmlns:a16="http://schemas.microsoft.com/office/drawing/2014/main" id="{1CD6614D-8158-462E-8445-AD08F8F6A84D}"/>
              </a:ext>
            </a:extLst>
          </p:cNvPr>
          <p:cNvPicPr>
            <a:picLocks noChangeAspect="1"/>
          </p:cNvPicPr>
          <p:nvPr/>
        </p:nvPicPr>
        <p:blipFill>
          <a:blip r:embed="rId4"/>
          <a:stretch>
            <a:fillRect/>
          </a:stretch>
        </p:blipFill>
        <p:spPr>
          <a:xfrm>
            <a:off x="4782807" y="3795005"/>
            <a:ext cx="1995272" cy="871860"/>
          </a:xfrm>
          <a:prstGeom prst="rect">
            <a:avLst/>
          </a:prstGeom>
        </p:spPr>
      </p:pic>
      <p:pic>
        <p:nvPicPr>
          <p:cNvPr id="11" name="תמונה 12">
            <a:extLst>
              <a:ext uri="{FF2B5EF4-FFF2-40B4-BE49-F238E27FC236}">
                <a16:creationId xmlns:a16="http://schemas.microsoft.com/office/drawing/2014/main" id="{54081477-6F76-47CB-8778-CE4A4816BE1F}"/>
              </a:ext>
            </a:extLst>
          </p:cNvPr>
          <p:cNvPicPr>
            <a:picLocks noChangeAspect="1"/>
          </p:cNvPicPr>
          <p:nvPr/>
        </p:nvPicPr>
        <p:blipFill>
          <a:blip r:embed="rId5"/>
          <a:stretch>
            <a:fillRect/>
          </a:stretch>
        </p:blipFill>
        <p:spPr>
          <a:xfrm>
            <a:off x="7434690" y="3795005"/>
            <a:ext cx="2594315" cy="871860"/>
          </a:xfrm>
          <a:prstGeom prst="rect">
            <a:avLst/>
          </a:prstGeom>
        </p:spPr>
      </p:pic>
      <p:pic>
        <p:nvPicPr>
          <p:cNvPr id="7172" name="Picture 4" descr="Contact, fingers, five, hand gesture, open, palm icon - Download on  Iconfinder">
            <a:extLst>
              <a:ext uri="{FF2B5EF4-FFF2-40B4-BE49-F238E27FC236}">
                <a16:creationId xmlns:a16="http://schemas.microsoft.com/office/drawing/2014/main" id="{B2EAF1C3-64AE-4503-9780-21B817CE6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1288" y="1993006"/>
            <a:ext cx="1408642" cy="140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82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8" name="Rectangle 7">
            <a:extLst>
              <a:ext uri="{FF2B5EF4-FFF2-40B4-BE49-F238E27FC236}">
                <a16:creationId xmlns:a16="http://schemas.microsoft.com/office/drawing/2014/main" id="{586A24E7-0F11-4652-98C9-189574C2B86D}"/>
              </a:ext>
            </a:extLst>
          </p:cNvPr>
          <p:cNvSpPr/>
          <p:nvPr/>
        </p:nvSpPr>
        <p:spPr>
          <a:xfrm>
            <a:off x="6096000" y="386323"/>
            <a:ext cx="5737412" cy="6283418"/>
          </a:xfrm>
          <a:prstGeom prst="rect">
            <a:avLst/>
          </a:prstGeom>
          <a:solidFill>
            <a:schemeClr val="bg1"/>
          </a:solidFill>
          <a:ln w="12700">
            <a:noFill/>
          </a:ln>
          <a:effectLst>
            <a:outerShdw blurRad="107950" dist="12700" dir="5400000" algn="ctr">
              <a:srgbClr val="000000"/>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0" name="Google Shape;250;gdd7d26e31d_2_12"/>
          <p:cNvSpPr txBox="1">
            <a:spLocks noGrp="1"/>
          </p:cNvSpPr>
          <p:nvPr>
            <p:ph type="title"/>
          </p:nvPr>
        </p:nvSpPr>
        <p:spPr>
          <a:xfrm>
            <a:off x="1740197" y="860770"/>
            <a:ext cx="3503075" cy="8317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dirty="0"/>
              <a:t>Implementing</a:t>
            </a:r>
          </a:p>
        </p:txBody>
      </p:sp>
      <p:sp>
        <p:nvSpPr>
          <p:cNvPr id="9" name="Rectangle 8">
            <a:extLst>
              <a:ext uri="{FF2B5EF4-FFF2-40B4-BE49-F238E27FC236}">
                <a16:creationId xmlns:a16="http://schemas.microsoft.com/office/drawing/2014/main" id="{059488C6-B888-4919-A7E8-CB847513112B}"/>
              </a:ext>
            </a:extLst>
          </p:cNvPr>
          <p:cNvSpPr/>
          <p:nvPr/>
        </p:nvSpPr>
        <p:spPr>
          <a:xfrm>
            <a:off x="531812" y="2232212"/>
            <a:ext cx="5429717" cy="29718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1" name="Google Shape;251;gdd7d26e31d_2_12"/>
          <p:cNvSpPr txBox="1">
            <a:spLocks noGrp="1"/>
          </p:cNvSpPr>
          <p:nvPr>
            <p:ph idx="1"/>
          </p:nvPr>
        </p:nvSpPr>
        <p:spPr>
          <a:xfrm>
            <a:off x="2610477" y="1540200"/>
            <a:ext cx="8915400" cy="3777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endParaRPr lang="he-IL" b="1"/>
          </a:p>
          <a:p>
            <a:pPr marL="457200" lvl="0" indent="0" algn="l" rtl="0">
              <a:lnSpc>
                <a:spcPct val="100000"/>
              </a:lnSpc>
              <a:spcBef>
                <a:spcPts val="1000"/>
              </a:spcBef>
              <a:spcAft>
                <a:spcPts val="0"/>
              </a:spcAft>
              <a:buSzPts val="1800"/>
              <a:buNone/>
            </a:pPr>
            <a:endParaRPr lang="he-IL" dirty="0"/>
          </a:p>
        </p:txBody>
      </p:sp>
      <p:sp>
        <p:nvSpPr>
          <p:cNvPr id="252" name="Google Shape;252;gdd7d26e31d_2_1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smtClean="0"/>
              <a:t>14</a:t>
            </a:fld>
            <a:endParaRPr lang="en-US"/>
          </a:p>
        </p:txBody>
      </p:sp>
      <p:pic>
        <p:nvPicPr>
          <p:cNvPr id="3" name="Picture 2">
            <a:extLst>
              <a:ext uri="{FF2B5EF4-FFF2-40B4-BE49-F238E27FC236}">
                <a16:creationId xmlns:a16="http://schemas.microsoft.com/office/drawing/2014/main" id="{7FD990BA-1C04-4B7B-A5ED-1F2CFC098DB7}"/>
              </a:ext>
            </a:extLst>
          </p:cNvPr>
          <p:cNvPicPr>
            <a:picLocks noChangeAspect="1"/>
          </p:cNvPicPr>
          <p:nvPr/>
        </p:nvPicPr>
        <p:blipFill>
          <a:blip r:embed="rId3"/>
          <a:stretch>
            <a:fillRect/>
          </a:stretch>
        </p:blipFill>
        <p:spPr>
          <a:xfrm>
            <a:off x="733359" y="2426728"/>
            <a:ext cx="5040000" cy="2582767"/>
          </a:xfrm>
          <a:prstGeom prst="rect">
            <a:avLst/>
          </a:prstGeom>
          <a:ln>
            <a:solidFill>
              <a:schemeClr val="tx1"/>
            </a:solidFill>
          </a:ln>
        </p:spPr>
      </p:pic>
      <p:pic>
        <p:nvPicPr>
          <p:cNvPr id="5" name="Picture 4">
            <a:extLst>
              <a:ext uri="{FF2B5EF4-FFF2-40B4-BE49-F238E27FC236}">
                <a16:creationId xmlns:a16="http://schemas.microsoft.com/office/drawing/2014/main" id="{1C38E3B3-5BE0-413E-A88D-F71E2C518391}"/>
              </a:ext>
            </a:extLst>
          </p:cNvPr>
          <p:cNvPicPr>
            <a:picLocks noChangeAspect="1"/>
          </p:cNvPicPr>
          <p:nvPr/>
        </p:nvPicPr>
        <p:blipFill>
          <a:blip r:embed="rId4"/>
          <a:stretch>
            <a:fillRect/>
          </a:stretch>
        </p:blipFill>
        <p:spPr>
          <a:xfrm>
            <a:off x="6485877" y="3682872"/>
            <a:ext cx="5040000" cy="2752472"/>
          </a:xfrm>
          <a:prstGeom prst="rect">
            <a:avLst/>
          </a:prstGeom>
          <a:ln>
            <a:solidFill>
              <a:schemeClr val="tx1"/>
            </a:solidFill>
          </a:ln>
        </p:spPr>
      </p:pic>
      <p:pic>
        <p:nvPicPr>
          <p:cNvPr id="7" name="Picture 6">
            <a:extLst>
              <a:ext uri="{FF2B5EF4-FFF2-40B4-BE49-F238E27FC236}">
                <a16:creationId xmlns:a16="http://schemas.microsoft.com/office/drawing/2014/main" id="{74181399-5EEC-45AA-A23A-AA882075B587}"/>
              </a:ext>
            </a:extLst>
          </p:cNvPr>
          <p:cNvPicPr>
            <a:picLocks noChangeAspect="1"/>
          </p:cNvPicPr>
          <p:nvPr/>
        </p:nvPicPr>
        <p:blipFill>
          <a:blip r:embed="rId5"/>
          <a:stretch>
            <a:fillRect/>
          </a:stretch>
        </p:blipFill>
        <p:spPr>
          <a:xfrm>
            <a:off x="6434825" y="547789"/>
            <a:ext cx="5040000" cy="2687344"/>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dae5bbb808_0_34"/>
          <p:cNvSpPr txBox="1">
            <a:spLocks noGrp="1"/>
          </p:cNvSpPr>
          <p:nvPr>
            <p:ph type="title"/>
          </p:nvPr>
        </p:nvSpPr>
        <p:spPr>
          <a:xfrm>
            <a:off x="2077747" y="520591"/>
            <a:ext cx="4411953" cy="992589"/>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4400" dirty="0"/>
              <a:t>Implementing</a:t>
            </a:r>
            <a:endParaRPr sz="4400" dirty="0"/>
          </a:p>
        </p:txBody>
      </p:sp>
      <p:sp>
        <p:nvSpPr>
          <p:cNvPr id="260" name="Google Shape;260;gdae5bbb808_0_3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15</a:t>
            </a:fld>
            <a:endParaRPr/>
          </a:p>
        </p:txBody>
      </p:sp>
      <p:graphicFrame>
        <p:nvGraphicFramePr>
          <p:cNvPr id="2" name="Diagram 1">
            <a:extLst>
              <a:ext uri="{FF2B5EF4-FFF2-40B4-BE49-F238E27FC236}">
                <a16:creationId xmlns:a16="http://schemas.microsoft.com/office/drawing/2014/main" id="{02EAAF52-95FD-4B68-A377-64DB489C2575}"/>
              </a:ext>
            </a:extLst>
          </p:cNvPr>
          <p:cNvGraphicFramePr/>
          <p:nvPr>
            <p:extLst>
              <p:ext uri="{D42A27DB-BD31-4B8C-83A1-F6EECF244321}">
                <p14:modId xmlns:p14="http://schemas.microsoft.com/office/powerpoint/2010/main" val="3043628015"/>
              </p:ext>
            </p:extLst>
          </p:nvPr>
        </p:nvGraphicFramePr>
        <p:xfrm>
          <a:off x="2465815" y="1513180"/>
          <a:ext cx="7260370" cy="4548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5" name="Group 68">
            <a:extLst>
              <a:ext uri="{FF2B5EF4-FFF2-40B4-BE49-F238E27FC236}">
                <a16:creationId xmlns:a16="http://schemas.microsoft.com/office/drawing/2014/main" id="{F8A8AD26-C06F-49CE-AB92-7F05D0BD88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0" name="Freeform 11">
              <a:extLst>
                <a:ext uri="{FF2B5EF4-FFF2-40B4-BE49-F238E27FC236}">
                  <a16:creationId xmlns:a16="http://schemas.microsoft.com/office/drawing/2014/main" id="{7B9CA4A4-3706-4BBC-920D-10B61E903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 name="Freeform 12">
              <a:extLst>
                <a:ext uri="{FF2B5EF4-FFF2-40B4-BE49-F238E27FC236}">
                  <a16:creationId xmlns:a16="http://schemas.microsoft.com/office/drawing/2014/main" id="{E9AEFAD7-4DC0-4775-B278-443CAC864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2" name="Freeform 13">
              <a:extLst>
                <a:ext uri="{FF2B5EF4-FFF2-40B4-BE49-F238E27FC236}">
                  <a16:creationId xmlns:a16="http://schemas.microsoft.com/office/drawing/2014/main" id="{95A2EB89-70BA-48F4-BAFF-2C7561291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 name="Freeform 14">
              <a:extLst>
                <a:ext uri="{FF2B5EF4-FFF2-40B4-BE49-F238E27FC236}">
                  <a16:creationId xmlns:a16="http://schemas.microsoft.com/office/drawing/2014/main" id="{7F9F7D8E-8CDE-4DC5-85E8-4E0627B10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 name="Freeform 15">
              <a:extLst>
                <a:ext uri="{FF2B5EF4-FFF2-40B4-BE49-F238E27FC236}">
                  <a16:creationId xmlns:a16="http://schemas.microsoft.com/office/drawing/2014/main" id="{393A9604-57DC-435F-8D02-267C0E3FE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5" name="Freeform 16">
              <a:extLst>
                <a:ext uri="{FF2B5EF4-FFF2-40B4-BE49-F238E27FC236}">
                  <a16:creationId xmlns:a16="http://schemas.microsoft.com/office/drawing/2014/main" id="{BF551FAC-C8A0-424D-A9AB-B4D87ED05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6" name="Freeform 17">
              <a:extLst>
                <a:ext uri="{FF2B5EF4-FFF2-40B4-BE49-F238E27FC236}">
                  <a16:creationId xmlns:a16="http://schemas.microsoft.com/office/drawing/2014/main" id="{5FC7B832-CD9A-475E-A23A-282E2D9D2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7" name="Freeform 18">
              <a:extLst>
                <a:ext uri="{FF2B5EF4-FFF2-40B4-BE49-F238E27FC236}">
                  <a16:creationId xmlns:a16="http://schemas.microsoft.com/office/drawing/2014/main" id="{3405D3F7-11EB-4F41-842F-BC30C5BA7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 name="Freeform 19">
              <a:extLst>
                <a:ext uri="{FF2B5EF4-FFF2-40B4-BE49-F238E27FC236}">
                  <a16:creationId xmlns:a16="http://schemas.microsoft.com/office/drawing/2014/main" id="{85045B1A-5280-45D4-8595-463F1366A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9" name="Freeform 20">
              <a:extLst>
                <a:ext uri="{FF2B5EF4-FFF2-40B4-BE49-F238E27FC236}">
                  <a16:creationId xmlns:a16="http://schemas.microsoft.com/office/drawing/2014/main" id="{059FB722-E5B1-4CB5-8D09-E3AC70209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0" name="Freeform 21">
              <a:extLst>
                <a:ext uri="{FF2B5EF4-FFF2-40B4-BE49-F238E27FC236}">
                  <a16:creationId xmlns:a16="http://schemas.microsoft.com/office/drawing/2014/main" id="{2AF74CE9-4009-4B55-851A-6EC1419CD5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1" name="Freeform 22">
              <a:extLst>
                <a:ext uri="{FF2B5EF4-FFF2-40B4-BE49-F238E27FC236}">
                  <a16:creationId xmlns:a16="http://schemas.microsoft.com/office/drawing/2014/main" id="{0A77AB78-F870-4BCC-8746-488F0E090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6" name="Group 82">
            <a:extLst>
              <a:ext uri="{FF2B5EF4-FFF2-40B4-BE49-F238E27FC236}">
                <a16:creationId xmlns:a16="http://schemas.microsoft.com/office/drawing/2014/main" id="{1C50F7A2-3BDC-423D-85F1-EE031C2145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4" name="Freeform 27">
              <a:extLst>
                <a:ext uri="{FF2B5EF4-FFF2-40B4-BE49-F238E27FC236}">
                  <a16:creationId xmlns:a16="http://schemas.microsoft.com/office/drawing/2014/main" id="{80C7F85B-CE12-4F37-A66A-31DF1991F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5" name="Freeform 28">
              <a:extLst>
                <a:ext uri="{FF2B5EF4-FFF2-40B4-BE49-F238E27FC236}">
                  <a16:creationId xmlns:a16="http://schemas.microsoft.com/office/drawing/2014/main" id="{7E391A02-6C84-4F20-8784-AD1AB8279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6" name="Freeform 29">
              <a:extLst>
                <a:ext uri="{FF2B5EF4-FFF2-40B4-BE49-F238E27FC236}">
                  <a16:creationId xmlns:a16="http://schemas.microsoft.com/office/drawing/2014/main" id="{674CF377-E511-4F42-9D68-51CB4191E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7" name="Freeform 30">
              <a:extLst>
                <a:ext uri="{FF2B5EF4-FFF2-40B4-BE49-F238E27FC236}">
                  <a16:creationId xmlns:a16="http://schemas.microsoft.com/office/drawing/2014/main" id="{14119359-AB96-4A01-A096-ABCC56101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8" name="Freeform 31">
              <a:extLst>
                <a:ext uri="{FF2B5EF4-FFF2-40B4-BE49-F238E27FC236}">
                  <a16:creationId xmlns:a16="http://schemas.microsoft.com/office/drawing/2014/main" id="{6753D864-28A5-4E32-91E5-AD7C721A4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9" name="Freeform 32">
              <a:extLst>
                <a:ext uri="{FF2B5EF4-FFF2-40B4-BE49-F238E27FC236}">
                  <a16:creationId xmlns:a16="http://schemas.microsoft.com/office/drawing/2014/main" id="{70B3E479-AB6A-4B12-A3D5-B2D3B3DA2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0" name="Freeform 33">
              <a:extLst>
                <a:ext uri="{FF2B5EF4-FFF2-40B4-BE49-F238E27FC236}">
                  <a16:creationId xmlns:a16="http://schemas.microsoft.com/office/drawing/2014/main" id="{7FBAB753-F3BA-478C-8E6C-EEFD4D17C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1" name="Freeform 34">
              <a:extLst>
                <a:ext uri="{FF2B5EF4-FFF2-40B4-BE49-F238E27FC236}">
                  <a16:creationId xmlns:a16="http://schemas.microsoft.com/office/drawing/2014/main" id="{47AD49C2-29A7-4BCF-AE3B-5DD422BA4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2" name="Freeform 35">
              <a:extLst>
                <a:ext uri="{FF2B5EF4-FFF2-40B4-BE49-F238E27FC236}">
                  <a16:creationId xmlns:a16="http://schemas.microsoft.com/office/drawing/2014/main" id="{A3FD5355-1EFB-4D0E-9041-7054C62C6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3" name="Freeform 36">
              <a:extLst>
                <a:ext uri="{FF2B5EF4-FFF2-40B4-BE49-F238E27FC236}">
                  <a16:creationId xmlns:a16="http://schemas.microsoft.com/office/drawing/2014/main" id="{009C505D-91C5-4318-AB8A-1983EE775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4" name="Freeform 37">
              <a:extLst>
                <a:ext uri="{FF2B5EF4-FFF2-40B4-BE49-F238E27FC236}">
                  <a16:creationId xmlns:a16="http://schemas.microsoft.com/office/drawing/2014/main" id="{A141DF61-1492-46DA-B3A9-0E8357DF4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5" name="Freeform 38">
              <a:extLst>
                <a:ext uri="{FF2B5EF4-FFF2-40B4-BE49-F238E27FC236}">
                  <a16:creationId xmlns:a16="http://schemas.microsoft.com/office/drawing/2014/main" id="{0823937D-506D-4FE0-8DA8-FFFA280C31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7" name="Rectangle 96">
            <a:extLst>
              <a:ext uri="{FF2B5EF4-FFF2-40B4-BE49-F238E27FC236}">
                <a16:creationId xmlns:a16="http://schemas.microsoft.com/office/drawing/2014/main" id="{502A7C95-AB91-4503-A49F-FB44EDCBD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18" name="Freeform 6">
            <a:extLst>
              <a:ext uri="{FF2B5EF4-FFF2-40B4-BE49-F238E27FC236}">
                <a16:creationId xmlns:a16="http://schemas.microsoft.com/office/drawing/2014/main" id="{FB7D856C-CDB6-43B6-B78A-7C63C30AE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9" name="Rectangle 100">
            <a:extLst>
              <a:ext uri="{FF2B5EF4-FFF2-40B4-BE49-F238E27FC236}">
                <a16:creationId xmlns:a16="http://schemas.microsoft.com/office/drawing/2014/main" id="{1B0858BD-44D2-4D29-ACC9-D1BDA6EE2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02">
            <a:extLst>
              <a:ext uri="{FF2B5EF4-FFF2-40B4-BE49-F238E27FC236}">
                <a16:creationId xmlns:a16="http://schemas.microsoft.com/office/drawing/2014/main" id="{5EF8CE99-D6A0-4422-8964-D1A53D470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0B15101D-A4DD-4887-9647-8204611F160D}"/>
              </a:ext>
            </a:extLst>
          </p:cNvPr>
          <p:cNvSpPr txBox="1"/>
          <p:nvPr/>
        </p:nvSpPr>
        <p:spPr>
          <a:xfrm>
            <a:off x="540279" y="967417"/>
            <a:ext cx="3778870" cy="3943250"/>
          </a:xfrm>
          <a:prstGeom prst="rect">
            <a:avLst/>
          </a:prstGeom>
        </p:spPr>
        <p:txBody>
          <a:bodyPr vert="horz" lIns="91440" tIns="45720" rIns="91440" bIns="45720" rtlCol="0" anchor="b">
            <a:normAutofit/>
          </a:bodyPr>
          <a:lstStyle/>
          <a:p>
            <a:pPr>
              <a:spcBef>
                <a:spcPct val="0"/>
              </a:spcBef>
              <a:spcAft>
                <a:spcPts val="600"/>
              </a:spcAft>
            </a:pPr>
            <a:r>
              <a:rPr lang="en-US" sz="4000">
                <a:solidFill>
                  <a:srgbClr val="FEFFFF"/>
                </a:solidFill>
                <a:latin typeface="+mj-lt"/>
                <a:ea typeface="+mj-ea"/>
                <a:cs typeface="+mj-cs"/>
              </a:rPr>
              <a:t>More functionalities</a:t>
            </a:r>
          </a:p>
        </p:txBody>
      </p:sp>
      <p:sp>
        <p:nvSpPr>
          <p:cNvPr id="121" name="Freeform 5">
            <a:extLst>
              <a:ext uri="{FF2B5EF4-FFF2-40B4-BE49-F238E27FC236}">
                <a16:creationId xmlns:a16="http://schemas.microsoft.com/office/drawing/2014/main" id="{8A5DB913-89BC-46DF-A10D-CAFFC7F62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Rectangle 106">
            <a:extLst>
              <a:ext uri="{FF2B5EF4-FFF2-40B4-BE49-F238E27FC236}">
                <a16:creationId xmlns:a16="http://schemas.microsoft.com/office/drawing/2014/main" id="{CE67EA52-C587-4318-AC10-A7B6783D8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4" y="940650"/>
            <a:ext cx="2075688" cy="205597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08">
            <a:extLst>
              <a:ext uri="{FF2B5EF4-FFF2-40B4-BE49-F238E27FC236}">
                <a16:creationId xmlns:a16="http://schemas.microsoft.com/office/drawing/2014/main" id="{2B6590BB-BDE7-4609-A2EE-02590EF5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3557" y="940650"/>
            <a:ext cx="3565695" cy="2055976"/>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470DB5-8A59-4823-A480-85A3814B9A17}"/>
              </a:ext>
            </a:extLst>
          </p:cNvPr>
          <p:cNvPicPr>
            <a:picLocks noChangeAspect="1"/>
          </p:cNvPicPr>
          <p:nvPr/>
        </p:nvPicPr>
        <p:blipFill>
          <a:blip r:embed="rId3"/>
          <a:stretch>
            <a:fillRect/>
          </a:stretch>
        </p:blipFill>
        <p:spPr>
          <a:xfrm>
            <a:off x="5825755" y="1667876"/>
            <a:ext cx="1610526" cy="601522"/>
          </a:xfrm>
          <a:prstGeom prst="rect">
            <a:avLst/>
          </a:prstGeom>
        </p:spPr>
      </p:pic>
      <p:sp>
        <p:nvSpPr>
          <p:cNvPr id="4" name="Slide Number Placeholder 3">
            <a:extLst>
              <a:ext uri="{FF2B5EF4-FFF2-40B4-BE49-F238E27FC236}">
                <a16:creationId xmlns:a16="http://schemas.microsoft.com/office/drawing/2014/main" id="{884CEEED-FCF7-4224-9AC7-F487E935B705}"/>
              </a:ext>
            </a:extLst>
          </p:cNvPr>
          <p:cNvSpPr>
            <a:spLocks noGrp="1"/>
          </p:cNvSpPr>
          <p:nvPr>
            <p:ph type="sldNum" sz="quarter" idx="12"/>
          </p:nvPr>
        </p:nvSpPr>
        <p:spPr>
          <a:xfrm>
            <a:off x="4242486" y="5202719"/>
            <a:ext cx="650510" cy="517624"/>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16</a:t>
            </a:fld>
            <a:endParaRPr lang="en-US"/>
          </a:p>
        </p:txBody>
      </p:sp>
      <p:sp>
        <p:nvSpPr>
          <p:cNvPr id="124" name="Rectangle 110">
            <a:extLst>
              <a:ext uri="{FF2B5EF4-FFF2-40B4-BE49-F238E27FC236}">
                <a16:creationId xmlns:a16="http://schemas.microsoft.com/office/drawing/2014/main" id="{EF4E01CE-3BD4-49C0-9542-65CC122685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7995" y="3186826"/>
            <a:ext cx="3566160" cy="30026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C9F9CE-DF3A-4F1A-B309-EF0958CCD07C}"/>
              </a:ext>
            </a:extLst>
          </p:cNvPr>
          <p:cNvPicPr>
            <a:picLocks noChangeAspect="1"/>
          </p:cNvPicPr>
          <p:nvPr/>
        </p:nvPicPr>
        <p:blipFill>
          <a:blip r:embed="rId4"/>
          <a:stretch>
            <a:fillRect/>
          </a:stretch>
        </p:blipFill>
        <p:spPr>
          <a:xfrm>
            <a:off x="5767868" y="3798122"/>
            <a:ext cx="3236173" cy="1755623"/>
          </a:xfrm>
          <a:prstGeom prst="rect">
            <a:avLst/>
          </a:prstGeom>
        </p:spPr>
      </p:pic>
      <p:sp>
        <p:nvSpPr>
          <p:cNvPr id="125" name="Rectangle 112">
            <a:extLst>
              <a:ext uri="{FF2B5EF4-FFF2-40B4-BE49-F238E27FC236}">
                <a16:creationId xmlns:a16="http://schemas.microsoft.com/office/drawing/2014/main" id="{ACAA09A7-E7D6-4CAB-916A-01DC271E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028" y="3186826"/>
            <a:ext cx="2075224" cy="30026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8B16A5F-680F-45DF-94E1-C2C5B182B998}"/>
              </a:ext>
            </a:extLst>
          </p:cNvPr>
          <p:cNvPicPr>
            <a:picLocks noChangeAspect="1"/>
          </p:cNvPicPr>
          <p:nvPr/>
        </p:nvPicPr>
        <p:blipFill>
          <a:blip r:embed="rId5"/>
          <a:stretch>
            <a:fillRect/>
          </a:stretch>
        </p:blipFill>
        <p:spPr>
          <a:xfrm>
            <a:off x="9489233" y="4171927"/>
            <a:ext cx="1768296" cy="1008014"/>
          </a:xfrm>
          <a:prstGeom prst="rect">
            <a:avLst/>
          </a:prstGeom>
        </p:spPr>
      </p:pic>
      <p:pic>
        <p:nvPicPr>
          <p:cNvPr id="9" name="Picture 8">
            <a:extLst>
              <a:ext uri="{FF2B5EF4-FFF2-40B4-BE49-F238E27FC236}">
                <a16:creationId xmlns:a16="http://schemas.microsoft.com/office/drawing/2014/main" id="{C77E1654-3226-4C62-A018-621D79034514}"/>
              </a:ext>
            </a:extLst>
          </p:cNvPr>
          <p:cNvPicPr>
            <a:picLocks noChangeAspect="1"/>
          </p:cNvPicPr>
          <p:nvPr/>
        </p:nvPicPr>
        <p:blipFill>
          <a:blip r:embed="rId6"/>
          <a:stretch>
            <a:fillRect/>
          </a:stretch>
        </p:blipFill>
        <p:spPr>
          <a:xfrm>
            <a:off x="8246939" y="1220278"/>
            <a:ext cx="2758929" cy="1496718"/>
          </a:xfrm>
          <a:prstGeom prst="rect">
            <a:avLst/>
          </a:prstGeom>
        </p:spPr>
      </p:pic>
    </p:spTree>
    <p:extLst>
      <p:ext uri="{BB962C8B-B14F-4D97-AF65-F5344CB8AC3E}">
        <p14:creationId xmlns:p14="http://schemas.microsoft.com/office/powerpoint/2010/main" val="836596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Shape 225"/>
        <p:cNvGrpSpPr/>
        <p:nvPr/>
      </p:nvGrpSpPr>
      <p:grpSpPr>
        <a:xfrm>
          <a:off x="0" y="0"/>
          <a:ext cx="0" cy="0"/>
          <a:chOff x="0" y="0"/>
          <a:chExt cx="0" cy="0"/>
        </a:xfrm>
      </p:grpSpPr>
      <p:sp>
        <p:nvSpPr>
          <p:cNvPr id="226" name="Google Shape;226;gdae5bbb808_0_13"/>
          <p:cNvSpPr txBox="1">
            <a:spLocks noGrp="1"/>
          </p:cNvSpPr>
          <p:nvPr>
            <p:ph type="title"/>
          </p:nvPr>
        </p:nvSpPr>
        <p:spPr>
          <a:xfrm>
            <a:off x="1190513" y="280110"/>
            <a:ext cx="4245087"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dirty="0">
                <a:solidFill>
                  <a:schemeClr val="bg1"/>
                </a:solidFill>
              </a:rPr>
              <a:t>Code’ modularity</a:t>
            </a:r>
          </a:p>
        </p:txBody>
      </p:sp>
      <p:sp>
        <p:nvSpPr>
          <p:cNvPr id="227" name="Google Shape;227;gdae5bbb808_0_13"/>
          <p:cNvSpPr txBox="1">
            <a:spLocks noGrp="1"/>
          </p:cNvSpPr>
          <p:nvPr>
            <p:ph idx="1"/>
          </p:nvPr>
        </p:nvSpPr>
        <p:spPr>
          <a:xfrm>
            <a:off x="2589200" y="1630250"/>
            <a:ext cx="8915400" cy="4281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p:txBody>
      </p:sp>
      <p:sp>
        <p:nvSpPr>
          <p:cNvPr id="228" name="Google Shape;228;gdae5bbb808_0_13"/>
          <p:cNvSpPr txBox="1">
            <a:spLocks noGrp="1"/>
          </p:cNvSpPr>
          <p:nvPr>
            <p:ph type="sldNum" sz="quarter" idx="12"/>
          </p:nvPr>
        </p:nvSpPr>
        <p:spPr>
          <a:xfrm>
            <a:off x="-32470" y="306305"/>
            <a:ext cx="77976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smtClean="0"/>
              <a:t>17</a:t>
            </a:fld>
            <a:endParaRPr lang="en-US"/>
          </a:p>
        </p:txBody>
      </p:sp>
      <p:sp>
        <p:nvSpPr>
          <p:cNvPr id="3" name="Rectangle 1">
            <a:extLst>
              <a:ext uri="{FF2B5EF4-FFF2-40B4-BE49-F238E27FC236}">
                <a16:creationId xmlns:a16="http://schemas.microsoft.com/office/drawing/2014/main" id="{7CAA5145-1161-489C-9A7F-0F1E56384A28}"/>
              </a:ext>
            </a:extLst>
          </p:cNvPr>
          <p:cNvSpPr>
            <a:spLocks noChangeArrowheads="1"/>
          </p:cNvSpPr>
          <p:nvPr/>
        </p:nvSpPr>
        <p:spPr bwMode="auto">
          <a:xfrm>
            <a:off x="357413" y="1456893"/>
            <a:ext cx="11147187" cy="473975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defTabSz="914400" eaLnBrk="0" fontAlgn="base" hangingPunct="0">
              <a:spcBef>
                <a:spcPct val="0"/>
              </a:spcBef>
              <a:spcAft>
                <a:spcPct val="0"/>
              </a:spcAft>
            </a:pP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CC7832"/>
                </a:solidFill>
                <a:effectLst/>
                <a:latin typeface="JetBrains Mono"/>
              </a:rPr>
              <a:t>def </a:t>
            </a:r>
            <a:r>
              <a:rPr kumimoji="0" lang="he-IL" altLang="he-IL" sz="1400" b="0" i="0" u="none" strike="noStrike" cap="none" normalizeH="0" baseline="0" dirty="0">
                <a:ln>
                  <a:noFill/>
                </a:ln>
                <a:solidFill>
                  <a:srgbClr val="B200B2"/>
                </a:solidFill>
                <a:effectLst/>
                <a:latin typeface="JetBrains Mono"/>
              </a:rPr>
              <a:t>__init__</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*args:</a:t>
            </a:r>
            <a:r>
              <a:rPr kumimoji="0" lang="he-IL" altLang="he-IL" sz="1400" b="0" i="0" u="none" strike="noStrike" cap="none" normalizeH="0" baseline="0" dirty="0">
                <a:ln>
                  <a:noFill/>
                </a:ln>
                <a:solidFill>
                  <a:srgbClr val="6A8759"/>
                </a:solidFill>
                <a:effectLst/>
                <a:latin typeface="JetBrains Mono"/>
              </a:rPr>
              <a:t>"text, type, answers"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**kwargs):</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._nameQ = args[</a:t>
            </a:r>
            <a:r>
              <a:rPr kumimoji="0" lang="he-IL" altLang="he-IL" sz="1400" b="0" i="0" u="none" strike="noStrike" cap="none" normalizeH="0" baseline="0" dirty="0">
                <a:ln>
                  <a:noFill/>
                </a:ln>
                <a:solidFill>
                  <a:srgbClr val="6897BB"/>
                </a:solidFill>
                <a:effectLst/>
                <a:latin typeface="JetBrains Mono"/>
              </a:rPr>
              <a:t>0</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._text = args[</a:t>
            </a:r>
            <a:r>
              <a:rPr kumimoji="0" lang="he-IL" altLang="he-IL" sz="1400" b="0" i="0" u="none" strike="noStrike" cap="none" normalizeH="0" baseline="0" dirty="0">
                <a:ln>
                  <a:noFill/>
                </a:ln>
                <a:solidFill>
                  <a:srgbClr val="6897BB"/>
                </a:solidFill>
                <a:effectLst/>
                <a:latin typeface="JetBrains Mono"/>
              </a:rPr>
              <a:t>1</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._type = args[</a:t>
            </a:r>
            <a:r>
              <a:rPr kumimoji="0" lang="he-IL" altLang="he-IL" sz="1400" b="0" i="0" u="none" strike="noStrike" cap="none" normalizeH="0" baseline="0" dirty="0">
                <a:ln>
                  <a:noFill/>
                </a:ln>
                <a:solidFill>
                  <a:srgbClr val="6897BB"/>
                </a:solidFill>
                <a:effectLst/>
                <a:latin typeface="JetBrains Mono"/>
              </a:rPr>
              <a:t>2</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._answers = args[</a:t>
            </a:r>
            <a:r>
              <a:rPr kumimoji="0" lang="he-IL" altLang="he-IL" sz="1400" b="0" i="0" u="none" strike="noStrike" cap="none" normalizeH="0" baseline="0" dirty="0">
                <a:ln>
                  <a:noFill/>
                </a:ln>
                <a:solidFill>
                  <a:srgbClr val="6897BB"/>
                </a:solidFill>
                <a:effectLst/>
                <a:latin typeface="JetBrains Mono"/>
              </a:rPr>
              <a:t>3</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._prevQ = args[</a:t>
            </a:r>
            <a:r>
              <a:rPr kumimoji="0" lang="he-IL" altLang="he-IL" sz="1400" b="0" i="0" u="none" strike="noStrike" cap="none" normalizeH="0" baseline="0" dirty="0">
                <a:ln>
                  <a:noFill/>
                </a:ln>
                <a:solidFill>
                  <a:srgbClr val="6897BB"/>
                </a:solidFill>
                <a:effectLst/>
                <a:latin typeface="JetBrains Mono"/>
              </a:rPr>
              <a:t>4</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._nextQ = args[</a:t>
            </a:r>
            <a:r>
              <a:rPr kumimoji="0" lang="he-IL" altLang="he-IL" sz="1400" b="0" i="0" u="none" strike="noStrike" cap="none" normalizeH="0" baseline="0" dirty="0">
                <a:ln>
                  <a:noFill/>
                </a:ln>
                <a:solidFill>
                  <a:srgbClr val="6897BB"/>
                </a:solidFill>
                <a:effectLst/>
                <a:latin typeface="JetBrains Mono"/>
              </a:rPr>
              <a:t>5</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        </a:t>
            </a:r>
            <a:r>
              <a:rPr kumimoji="0" lang="he-IL" altLang="he-IL" sz="1400" b="0" i="0" u="none" strike="noStrike" cap="none" normalizeH="0" baseline="0" dirty="0">
                <a:ln>
                  <a:noFill/>
                </a:ln>
                <a:solidFill>
                  <a:srgbClr val="CC7832"/>
                </a:solidFill>
                <a:effectLst/>
                <a:latin typeface="JetBrains Mono"/>
              </a:rPr>
              <a:t>if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'ansimg' </a:t>
            </a:r>
            <a:r>
              <a:rPr kumimoji="0" lang="he-IL" altLang="he-IL" sz="1400" b="0" i="0" u="none" strike="noStrike" cap="none" normalizeH="0" baseline="0" dirty="0">
                <a:ln>
                  <a:noFill/>
                </a:ln>
                <a:solidFill>
                  <a:srgbClr val="CC7832"/>
                </a:solidFill>
                <a:effectLst/>
                <a:latin typeface="JetBrains Mono"/>
              </a:rPr>
              <a:t>in </a:t>
            </a:r>
            <a:r>
              <a:rPr kumimoji="0" lang="he-IL" altLang="he-IL" sz="1400" b="0" i="0" u="none" strike="noStrike" cap="none" normalizeH="0" baseline="0" dirty="0">
                <a:ln>
                  <a:noFill/>
                </a:ln>
                <a:solidFill>
                  <a:srgbClr val="A9B7C6"/>
                </a:solidFill>
                <a:effectLst/>
                <a:latin typeface="JetBrains Mono"/>
              </a:rPr>
              <a:t>kwargs.keys()): </a:t>
            </a:r>
            <a:r>
              <a:rPr kumimoji="0" lang="he-IL" altLang="he-IL" sz="1400" b="0" i="0" u="none" strike="noStrike" cap="none" normalizeH="0" baseline="0" dirty="0">
                <a:ln>
                  <a:noFill/>
                </a:ln>
                <a:solidFill>
                  <a:srgbClr val="94558D"/>
                </a:solidFill>
                <a:effectLst/>
                <a:latin typeface="JetBrains Mono"/>
              </a:rPr>
              <a:t>self</a:t>
            </a:r>
            <a:r>
              <a:rPr kumimoji="0" lang="he-IL" altLang="he-IL" sz="1400" b="0" i="0" u="none" strike="noStrike" cap="none" normalizeH="0" baseline="0" dirty="0">
                <a:ln>
                  <a:noFill/>
                </a:ln>
                <a:solidFill>
                  <a:srgbClr val="A9B7C6"/>
                </a:solidFill>
                <a:effectLst/>
                <a:latin typeface="JetBrains Mono"/>
              </a:rPr>
              <a:t>._ansimg = kwargs[</a:t>
            </a:r>
            <a:r>
              <a:rPr kumimoji="0" lang="he-IL" altLang="he-IL" sz="1400" b="0" i="0" u="none" strike="noStrike" cap="none" normalizeH="0" baseline="0" dirty="0">
                <a:ln>
                  <a:noFill/>
                </a:ln>
                <a:solidFill>
                  <a:srgbClr val="6A8759"/>
                </a:solidFill>
                <a:effectLst/>
                <a:latin typeface="JetBrains Mono"/>
              </a:rPr>
              <a:t>'ansimg'</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r>
              <a:rPr kumimoji="0" lang="he-IL" altLang="he-IL" sz="1400" b="0" i="0" u="none" strike="noStrike" cap="none" normalizeH="0" baseline="0" dirty="0">
                <a:ln>
                  <a:noFill/>
                </a:ln>
                <a:solidFill>
                  <a:srgbClr val="6A8759"/>
                </a:solidFill>
                <a:effectLst/>
                <a:latin typeface="JetBrains Mono"/>
              </a:rPr>
              <a:t>"Q8"</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"Level of pain"</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QT_RULLER</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'1</a:t>
            </a:r>
            <a:r>
              <a:rPr kumimoji="0" lang="he-IL" altLang="he-IL" sz="1400" b="0" i="0" u="none" strike="noStrike" cap="none" normalizeH="0" baseline="0" dirty="0">
                <a:ln>
                  <a:noFill/>
                </a:ln>
                <a:solidFill>
                  <a:srgbClr val="CC7832"/>
                </a:solidFill>
                <a:effectLst/>
                <a:latin typeface="JetBrains Mono"/>
              </a:rPr>
              <a:t>\n</a:t>
            </a:r>
            <a:r>
              <a:rPr kumimoji="0" lang="he-IL" altLang="he-IL" sz="1400" b="0" i="0" u="none" strike="noStrike" cap="none" normalizeH="0" baseline="0" dirty="0">
                <a:ln>
                  <a:noFill/>
                </a:ln>
                <a:solidFill>
                  <a:srgbClr val="6A8759"/>
                </a:solidFill>
                <a:effectLst/>
                <a:latin typeface="JetBrains Mono"/>
              </a:rPr>
              <a:t>Low'</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'3'</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'4'</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'5'</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'6'</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'7'</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'8'</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'9</a:t>
            </a:r>
            <a:r>
              <a:rPr kumimoji="0" lang="he-IL" altLang="he-IL" sz="1400" b="0" i="0" u="none" strike="noStrike" cap="none" normalizeH="0" baseline="0" dirty="0">
                <a:ln>
                  <a:noFill/>
                </a:ln>
                <a:solidFill>
                  <a:srgbClr val="CC7832"/>
                </a:solidFill>
                <a:effectLst/>
                <a:latin typeface="JetBrains Mono"/>
              </a:rPr>
              <a:t>\n</a:t>
            </a:r>
            <a:r>
              <a:rPr kumimoji="0" lang="he-IL" altLang="he-IL" sz="1400" b="0" i="0" u="none" strike="noStrike" cap="none" normalizeH="0" baseline="0" dirty="0">
                <a:ln>
                  <a:noFill/>
                </a:ln>
                <a:solidFill>
                  <a:srgbClr val="6A8759"/>
                </a:solidFill>
                <a:effectLst/>
                <a:latin typeface="JetBrains Mono"/>
              </a:rPr>
              <a:t>High'</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"Q1"</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"Nature of injury"</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QT_4ANS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'Bleeding /</a:t>
            </a:r>
            <a:r>
              <a:rPr kumimoji="0" lang="he-IL" altLang="he-IL" sz="1400" b="0" i="0" u="none" strike="noStrike" cap="none" normalizeH="0" baseline="0" dirty="0">
                <a:ln>
                  <a:noFill/>
                </a:ln>
                <a:solidFill>
                  <a:srgbClr val="CC7832"/>
                </a:solidFill>
                <a:effectLst/>
                <a:latin typeface="JetBrains Mono"/>
              </a:rPr>
              <a:t>\n</a:t>
            </a:r>
            <a:r>
              <a:rPr kumimoji="0" lang="he-IL" altLang="he-IL" sz="1400" b="0" i="0" u="none" strike="noStrike" cap="none" normalizeH="0" baseline="0" dirty="0">
                <a:ln>
                  <a:noFill/>
                </a:ln>
                <a:solidFill>
                  <a:srgbClr val="6A8759"/>
                </a:solidFill>
                <a:effectLst/>
                <a:latin typeface="JetBrains Mono"/>
              </a:rPr>
              <a:t> Fracture  '</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'Sting / Bite'</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'Dehydration'</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'Chest pains'</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"Q1"</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"Q3"</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"Q5"</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r>
              <a:rPr kumimoji="0" lang="he-IL" altLang="he-IL" sz="1400" b="0" i="0" u="none" strike="noStrike" cap="none" normalizeH="0" baseline="0" dirty="0">
                <a:ln>
                  <a:noFill/>
                </a:ln>
                <a:solidFill>
                  <a:srgbClr val="6A8759"/>
                </a:solidFill>
                <a:effectLst/>
                <a:latin typeface="JetBrains Mono"/>
              </a:rPr>
              <a:t>"Q3"</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"What is your injury location?"</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QT_2ANS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'Limbs'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'Other'</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"Q4"</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r>
              <a:rPr kumimoji="0" lang="he-IL" altLang="he-IL" sz="1400" b="0" i="0" u="none" strike="noStrike" cap="none" normalizeH="0" baseline="0" dirty="0">
                <a:ln>
                  <a:noFill/>
                </a:ln>
                <a:solidFill>
                  <a:srgbClr val="6A8759"/>
                </a:solidFill>
                <a:effectLst/>
                <a:latin typeface="JetBrains Mono"/>
              </a:rPr>
              <a:t>"Q4"</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"Bleeding or having a Fracture?"</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QT_2ANS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'Bleeding'</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'Fracture'</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"Q3"</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Questionair.append(Question(</a:t>
            </a:r>
            <a:r>
              <a:rPr kumimoji="0" lang="he-IL" altLang="he-IL" sz="1400" b="0" i="0" u="none" strike="noStrike" cap="none" normalizeH="0" baseline="0" dirty="0">
                <a:ln>
                  <a:noFill/>
                </a:ln>
                <a:solidFill>
                  <a:srgbClr val="6A8759"/>
                </a:solidFill>
                <a:effectLst/>
                <a:latin typeface="JetBrains Mono"/>
              </a:rPr>
              <a:t>"Q5"</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"Did you recognize the animal?"</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QT_4ANS</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'Snake'</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'Scorpion'</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'Bee + sensitivity'</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"Other / </a:t>
            </a:r>
            <a:r>
              <a:rPr kumimoji="0" lang="he-IL" altLang="he-IL" sz="1400" b="0" i="0" u="none" strike="noStrike" cap="none" normalizeH="0" baseline="0" dirty="0">
                <a:ln>
                  <a:noFill/>
                </a:ln>
                <a:solidFill>
                  <a:srgbClr val="CC7832"/>
                </a:solidFill>
                <a:effectLst/>
                <a:latin typeface="JetBrains Mono"/>
              </a:rPr>
              <a:t>\n</a:t>
            </a:r>
            <a:r>
              <a:rPr kumimoji="0" lang="he-IL" altLang="he-IL" sz="1400" b="0" i="0" u="none" strike="noStrike" cap="none" normalizeH="0" baseline="0" dirty="0">
                <a:ln>
                  <a:noFill/>
                </a:ln>
                <a:solidFill>
                  <a:srgbClr val="6A8759"/>
                </a:solidFill>
                <a:effectLst/>
                <a:latin typeface="JetBrains Mono"/>
              </a:rPr>
              <a:t>Don't know"</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"Q2"</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6A8759"/>
                </a:solidFill>
                <a:effectLst/>
                <a:latin typeface="JetBrains Mono"/>
              </a:rPr>
              <a:t>"Q6"</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"Q7"</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A8759"/>
                </a:solidFill>
                <a:effectLst/>
                <a:latin typeface="JetBrains Mono"/>
              </a:rPr>
              <a:t>""</a:t>
            </a:r>
            <a:r>
              <a:rPr kumimoji="0" lang="he-IL" altLang="he-IL" sz="1400" b="0" i="0" u="none" strike="noStrike" cap="none" normalizeH="0" baseline="0" dirty="0">
                <a:ln>
                  <a:noFill/>
                </a:ln>
                <a:solidFill>
                  <a:srgbClr val="A9B7C6"/>
                </a:solidFill>
                <a:effectLst/>
                <a:latin typeface="JetBrains Mono"/>
              </a:rPr>
              <a:t>]));</a:t>
            </a:r>
            <a:br>
              <a:rPr kumimoji="0" lang="he-IL" altLang="he-IL" sz="1400" b="0" i="0" u="none" strike="noStrike" cap="none" normalizeH="0" baseline="0" dirty="0">
                <a:ln>
                  <a:noFill/>
                </a:ln>
                <a:solidFill>
                  <a:srgbClr val="A9B7C6"/>
                </a:solidFill>
                <a:effectLst/>
                <a:latin typeface="JetBrains Mono"/>
              </a:rPr>
            </a:br>
            <a:br>
              <a:rPr kumimoji="0" lang="he-IL" altLang="he-IL" sz="1400" b="0" i="0" u="none" strike="noStrike" cap="none" normalizeH="0" baseline="0" dirty="0">
                <a:ln>
                  <a:noFill/>
                </a:ln>
                <a:solidFill>
                  <a:srgbClr val="A9B7C6"/>
                </a:solidFill>
                <a:effectLst/>
                <a:latin typeface="JetBrains Mono"/>
              </a:rPr>
            </a:br>
            <a:endParaRPr kumimoji="0" lang="he-IL" altLang="he-IL"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7538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E492B0-28BE-4715-A656-23F0EB51CF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2" name="final video">
            <a:hlinkClick r:id="" action="ppaction://media"/>
            <a:extLst>
              <a:ext uri="{FF2B5EF4-FFF2-40B4-BE49-F238E27FC236}">
                <a16:creationId xmlns:a16="http://schemas.microsoft.com/office/drawing/2014/main" id="{22BE0675-EE7B-4AE5-B6B3-1342933096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455" y="-11461"/>
            <a:ext cx="12178545" cy="6869461"/>
          </a:xfrm>
          <a:prstGeom prst="rect">
            <a:avLst/>
          </a:prstGeom>
        </p:spPr>
      </p:pic>
    </p:spTree>
    <p:extLst>
      <p:ext uri="{BB962C8B-B14F-4D97-AF65-F5344CB8AC3E}">
        <p14:creationId xmlns:p14="http://schemas.microsoft.com/office/powerpoint/2010/main" val="412146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278"/>
        <p:cNvGrpSpPr/>
        <p:nvPr/>
      </p:nvGrpSpPr>
      <p:grpSpPr>
        <a:xfrm>
          <a:off x="0" y="0"/>
          <a:ext cx="0" cy="0"/>
          <a:chOff x="0" y="0"/>
          <a:chExt cx="0" cy="0"/>
        </a:xfrm>
      </p:grpSpPr>
      <p:sp>
        <p:nvSpPr>
          <p:cNvPr id="95" name="Rectangle 94">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Google Shape;279;p34"/>
          <p:cNvSpPr txBox="1">
            <a:spLocks noGrp="1"/>
          </p:cNvSpPr>
          <p:nvPr>
            <p:ph type="title"/>
          </p:nvPr>
        </p:nvSpPr>
        <p:spPr>
          <a:xfrm>
            <a:off x="1259893" y="3101093"/>
            <a:ext cx="2454052" cy="3029344"/>
          </a:xfrm>
          <a:prstGeom prst="rect">
            <a:avLst/>
          </a:prstGeom>
        </p:spPr>
        <p:txBody>
          <a:bodyPr spcFirstLastPara="1" lIns="91425" tIns="45700" rIns="91425" bIns="45700" anchorCtr="0">
            <a:normAutofit/>
          </a:bodyPr>
          <a:lstStyle/>
          <a:p>
            <a:pPr marL="0" lvl="0" indent="0" rtl="0">
              <a:spcBef>
                <a:spcPts val="0"/>
              </a:spcBef>
              <a:spcAft>
                <a:spcPts val="0"/>
              </a:spcAft>
              <a:buClr>
                <a:srgbClr val="262626"/>
              </a:buClr>
              <a:buSzPts val="1800"/>
              <a:buNone/>
            </a:pPr>
            <a:r>
              <a:rPr lang="en-US" sz="3000">
                <a:solidFill>
                  <a:schemeClr val="bg1"/>
                </a:solidFill>
              </a:rPr>
              <a:t>Conclusions</a:t>
            </a:r>
          </a:p>
        </p:txBody>
      </p:sp>
      <p:sp>
        <p:nvSpPr>
          <p:cNvPr id="97"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1" name="Google Shape;281;p34"/>
          <p:cNvSpPr txBox="1">
            <a:spLocks noGrp="1"/>
          </p:cNvSpPr>
          <p:nvPr>
            <p:ph type="sldNum" sz="quarter" idx="12"/>
          </p:nvPr>
        </p:nvSpPr>
        <p:spPr>
          <a:xfrm>
            <a:off x="38518" y="3259287"/>
            <a:ext cx="779767" cy="365125"/>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SzPts val="2000"/>
              <a:buNone/>
            </a:pPr>
            <a:fld id="{00000000-1234-1234-1234-123412341234}" type="slidenum">
              <a:rPr lang="en-US" sz="1400">
                <a:solidFill>
                  <a:srgbClr val="FFFFFF"/>
                </a:solidFill>
              </a:rPr>
              <a:pPr marL="0" lvl="0" indent="0" rtl="0">
                <a:lnSpc>
                  <a:spcPct val="90000"/>
                </a:lnSpc>
                <a:spcBef>
                  <a:spcPts val="0"/>
                </a:spcBef>
                <a:spcAft>
                  <a:spcPts val="600"/>
                </a:spcAft>
                <a:buSzPts val="2000"/>
                <a:buNone/>
              </a:pPr>
              <a:t>19</a:t>
            </a:fld>
            <a:endParaRPr lang="en-US" sz="1400">
              <a:solidFill>
                <a:srgbClr val="FFFFFF"/>
              </a:solidFill>
            </a:endParaRPr>
          </a:p>
        </p:txBody>
      </p:sp>
      <p:sp useBgFill="1">
        <p:nvSpPr>
          <p:cNvPr id="99" name="Rectangle 98">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3" name="Google Shape;280;p34">
            <a:extLst>
              <a:ext uri="{FF2B5EF4-FFF2-40B4-BE49-F238E27FC236}">
                <a16:creationId xmlns:a16="http://schemas.microsoft.com/office/drawing/2014/main" id="{096A8CB5-9C6B-439B-9C94-E2686250D7E6}"/>
              </a:ext>
            </a:extLst>
          </p:cNvPr>
          <p:cNvGraphicFramePr>
            <a:graphicFrameLocks noGrp="1"/>
          </p:cNvGraphicFramePr>
          <p:nvPr>
            <p:ph idx="1"/>
            <p:extLst>
              <p:ext uri="{D42A27DB-BD31-4B8C-83A1-F6EECF244321}">
                <p14:modId xmlns:p14="http://schemas.microsoft.com/office/powerpoint/2010/main" val="12638176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
          <p:cNvSpPr txBox="1">
            <a:spLocks noGrp="1"/>
          </p:cNvSpPr>
          <p:nvPr>
            <p:ph type="title"/>
          </p:nvPr>
        </p:nvSpPr>
        <p:spPr>
          <a:xfrm>
            <a:off x="2219157" y="314326"/>
            <a:ext cx="8911687" cy="1280890"/>
          </a:xfrm>
          <a:prstGeom prst="rect">
            <a:avLst/>
          </a:prstGeom>
          <a:noFill/>
          <a:ln>
            <a:noFill/>
          </a:ln>
        </p:spPr>
        <p:txBody>
          <a:bodyPr spcFirstLastPara="1" wrap="square" lIns="91425" tIns="45700" rIns="91425" bIns="45700" anchor="t" anchorCtr="0">
            <a:normAutofit/>
          </a:bodyPr>
          <a:lstStyle/>
          <a:p>
            <a:pPr marL="0" lvl="0" indent="0" algn="l" rtl="1">
              <a:lnSpc>
                <a:spcPct val="100000"/>
              </a:lnSpc>
              <a:spcBef>
                <a:spcPts val="0"/>
              </a:spcBef>
              <a:spcAft>
                <a:spcPts val="0"/>
              </a:spcAft>
              <a:buClr>
                <a:srgbClr val="262626"/>
              </a:buClr>
              <a:buSzPts val="3600"/>
              <a:buFont typeface="Century Gothic"/>
              <a:buNone/>
            </a:pPr>
            <a:r>
              <a:rPr lang="en-US" sz="6000">
                <a:solidFill>
                  <a:schemeClr val="tx1"/>
                </a:solidFill>
              </a:rPr>
              <a:t>Overview</a:t>
            </a:r>
            <a:endParaRPr lang="en-US" sz="6000" dirty="0">
              <a:solidFill>
                <a:schemeClr val="tx1"/>
              </a:solidFill>
            </a:endParaRPr>
          </a:p>
        </p:txBody>
      </p:sp>
      <p:sp>
        <p:nvSpPr>
          <p:cNvPr id="177" name="Google Shape;177;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smtClean="0">
                <a:solidFill>
                  <a:schemeClr val="bg1"/>
                </a:solidFill>
              </a:rPr>
              <a:t>2</a:t>
            </a:fld>
            <a:endParaRPr lang="en-US" dirty="0">
              <a:solidFill>
                <a:schemeClr val="bg1"/>
              </a:solidFill>
            </a:endParaRPr>
          </a:p>
        </p:txBody>
      </p:sp>
      <p:graphicFrame>
        <p:nvGraphicFramePr>
          <p:cNvPr id="24" name="Diagram 23">
            <a:extLst>
              <a:ext uri="{FF2B5EF4-FFF2-40B4-BE49-F238E27FC236}">
                <a16:creationId xmlns:a16="http://schemas.microsoft.com/office/drawing/2014/main" id="{44DFEAEB-AB7D-4C51-B2CD-3A9D5FA43C68}"/>
              </a:ext>
            </a:extLst>
          </p:cNvPr>
          <p:cNvGraphicFramePr/>
          <p:nvPr>
            <p:extLst>
              <p:ext uri="{D42A27DB-BD31-4B8C-83A1-F6EECF244321}">
                <p14:modId xmlns:p14="http://schemas.microsoft.com/office/powerpoint/2010/main" val="3799203395"/>
              </p:ext>
            </p:extLst>
          </p:nvPr>
        </p:nvGraphicFramePr>
        <p:xfrm>
          <a:off x="3083993" y="1271588"/>
          <a:ext cx="7182016" cy="5272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EEEA-61B4-4D80-9C7D-AF62077F4A5B}"/>
              </a:ext>
            </a:extLst>
          </p:cNvPr>
          <p:cNvSpPr>
            <a:spLocks noGrp="1"/>
          </p:cNvSpPr>
          <p:nvPr>
            <p:ph type="title"/>
          </p:nvPr>
        </p:nvSpPr>
        <p:spPr/>
        <p:txBody>
          <a:bodyPr/>
          <a:lstStyle/>
          <a:p>
            <a:r>
              <a:rPr lang="en-US" dirty="0"/>
              <a:t>Bibliography</a:t>
            </a:r>
            <a:endParaRPr lang="he-IL" dirty="0"/>
          </a:p>
        </p:txBody>
      </p:sp>
      <p:sp>
        <p:nvSpPr>
          <p:cNvPr id="3" name="Text Placeholder 2">
            <a:extLst>
              <a:ext uri="{FF2B5EF4-FFF2-40B4-BE49-F238E27FC236}">
                <a16:creationId xmlns:a16="http://schemas.microsoft.com/office/drawing/2014/main" id="{87BF609B-077E-41A5-890F-608D4FC3A9F0}"/>
              </a:ext>
            </a:extLst>
          </p:cNvPr>
          <p:cNvSpPr>
            <a:spLocks noGrp="1"/>
          </p:cNvSpPr>
          <p:nvPr>
            <p:ph idx="1"/>
          </p:nvPr>
        </p:nvSpPr>
        <p:spPr>
          <a:xfrm>
            <a:off x="2374900" y="1346200"/>
            <a:ext cx="9129712" cy="5143500"/>
          </a:xfrm>
        </p:spPr>
        <p:txBody>
          <a:bodyPr>
            <a:normAutofit fontScale="70000" lnSpcReduction="20000"/>
          </a:bodyPr>
          <a:lstStyle/>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[6]	C. </a:t>
            </a:r>
            <a:r>
              <a:rPr lang="en-US" sz="1800" dirty="0" err="1">
                <a:effectLst/>
                <a:latin typeface="Calibri" panose="020F0502020204030204" pitchFamily="34" charset="0"/>
                <a:ea typeface="Calibri" panose="020F0502020204030204" pitchFamily="34" charset="0"/>
                <a:cs typeface="Calibri" panose="020F0502020204030204" pitchFamily="34" charset="0"/>
              </a:rPr>
              <a:t>Shimanski</a:t>
            </a:r>
            <a:r>
              <a:rPr lang="en-US" sz="1800" dirty="0">
                <a:effectLst/>
                <a:latin typeface="Calibri" panose="020F0502020204030204" pitchFamily="34" charset="0"/>
                <a:ea typeface="Calibri" panose="020F0502020204030204" pitchFamily="34" charset="0"/>
                <a:cs typeface="Calibri" panose="020F0502020204030204" pitchFamily="34" charset="0"/>
              </a:rPr>
              <a:t>, “Situational Awareness in Search and Rescue Operations,” </a:t>
            </a:r>
            <a:r>
              <a:rPr lang="en-US" sz="1800" i="1" dirty="0">
                <a:effectLst/>
                <a:latin typeface="Calibri" panose="020F0502020204030204" pitchFamily="34" charset="0"/>
                <a:ea typeface="Calibri" panose="020F0502020204030204" pitchFamily="34" charset="0"/>
                <a:cs typeface="Calibri" panose="020F0502020204030204" pitchFamily="34" charset="0"/>
              </a:rPr>
              <a:t>Mt. Rescue Assoc. Educ. Comm.</a:t>
            </a:r>
            <a:r>
              <a:rPr lang="en-US" sz="1800" dirty="0">
                <a:effectLst/>
                <a:latin typeface="Calibri" panose="020F0502020204030204" pitchFamily="34" charset="0"/>
                <a:ea typeface="Calibri" panose="020F0502020204030204" pitchFamily="34" charset="0"/>
                <a:cs typeface="Calibri" panose="020F0502020204030204" pitchFamily="34" charset="0"/>
              </a:rPr>
              <a:t>, no. July, 2008.</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[7]	S. Mayer, L. </a:t>
            </a:r>
            <a:r>
              <a:rPr lang="en-US" sz="1800" dirty="0" err="1">
                <a:effectLst/>
                <a:latin typeface="Calibri" panose="020F0502020204030204" pitchFamily="34" charset="0"/>
                <a:ea typeface="Calibri" panose="020F0502020204030204" pitchFamily="34" charset="0"/>
                <a:cs typeface="Calibri" panose="020F0502020204030204" pitchFamily="34" charset="0"/>
              </a:rPr>
              <a:t>Lischke</a:t>
            </a:r>
            <a:r>
              <a:rPr lang="en-US" sz="1800" dirty="0">
                <a:effectLst/>
                <a:latin typeface="Calibri" panose="020F0502020204030204" pitchFamily="34" charset="0"/>
                <a:ea typeface="Calibri" panose="020F0502020204030204" pitchFamily="34" charset="0"/>
                <a:cs typeface="Calibri" panose="020F0502020204030204" pitchFamily="34" charset="0"/>
              </a:rPr>
              <a:t>, and P. W. </a:t>
            </a:r>
            <a:r>
              <a:rPr lang="en-US" sz="1800" dirty="0" err="1">
                <a:effectLst/>
                <a:latin typeface="Calibri" panose="020F0502020204030204" pitchFamily="34" charset="0"/>
                <a:ea typeface="Calibri" panose="020F0502020204030204" pitchFamily="34" charset="0"/>
                <a:cs typeface="Calibri" panose="020F0502020204030204" pitchFamily="34" charset="0"/>
              </a:rPr>
              <a:t>Woźniak</a:t>
            </a:r>
            <a:r>
              <a:rPr lang="en-US" sz="1800" dirty="0">
                <a:effectLst/>
                <a:latin typeface="Calibri" panose="020F0502020204030204" pitchFamily="34" charset="0"/>
                <a:ea typeface="Calibri" panose="020F0502020204030204" pitchFamily="34" charset="0"/>
                <a:cs typeface="Calibri" panose="020F0502020204030204" pitchFamily="34" charset="0"/>
              </a:rPr>
              <a:t>, “Drones for Search and Rescue,” </a:t>
            </a:r>
            <a:r>
              <a:rPr lang="en-US" sz="1800" i="1" dirty="0">
                <a:effectLst/>
                <a:latin typeface="Calibri" panose="020F0502020204030204" pitchFamily="34" charset="0"/>
                <a:ea typeface="Calibri" panose="020F0502020204030204" pitchFamily="34" charset="0"/>
                <a:cs typeface="Calibri" panose="020F0502020204030204" pitchFamily="34" charset="0"/>
              </a:rPr>
              <a:t>1st Int. Work. Human-	Drone Interact.</a:t>
            </a:r>
            <a:r>
              <a:rPr lang="en-US" sz="1800" dirty="0">
                <a:effectLst/>
                <a:latin typeface="Calibri" panose="020F0502020204030204" pitchFamily="34" charset="0"/>
                <a:ea typeface="Calibri" panose="020F0502020204030204" pitchFamily="34" charset="0"/>
                <a:cs typeface="Calibri" panose="020F0502020204030204" pitchFamily="34" charset="0"/>
              </a:rPr>
              <a:t>, 2019.</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[11]	P. Zhu, L. Wen, X. </a:t>
            </a:r>
            <a:r>
              <a:rPr lang="en-US" sz="1800" dirty="0" err="1">
                <a:effectLst/>
                <a:latin typeface="Calibri" panose="020F0502020204030204" pitchFamily="34" charset="0"/>
                <a:ea typeface="Calibri" panose="020F0502020204030204" pitchFamily="34" charset="0"/>
                <a:cs typeface="Calibri" panose="020F0502020204030204" pitchFamily="34" charset="0"/>
              </a:rPr>
              <a:t>Bian</a:t>
            </a:r>
            <a:r>
              <a:rPr lang="en-US" sz="1800" dirty="0">
                <a:effectLst/>
                <a:latin typeface="Calibri" panose="020F0502020204030204" pitchFamily="34" charset="0"/>
                <a:ea typeface="Calibri" panose="020F0502020204030204" pitchFamily="34" charset="0"/>
                <a:cs typeface="Calibri" panose="020F0502020204030204" pitchFamily="34" charset="0"/>
              </a:rPr>
              <a:t>, H. Ling, and Q. Hu, “Vision meets drones: A challenge,” </a:t>
            </a:r>
            <a:r>
              <a:rPr lang="en-US" sz="1800" i="1" dirty="0" err="1">
                <a:effectLst/>
                <a:latin typeface="Calibri" panose="020F0502020204030204" pitchFamily="34" charset="0"/>
                <a:ea typeface="Calibri" panose="020F0502020204030204" pitchFamily="34" charset="0"/>
                <a:cs typeface="Calibri" panose="020F0502020204030204" pitchFamily="34" charset="0"/>
              </a:rPr>
              <a:t>arXiv</a:t>
            </a:r>
            <a:r>
              <a:rPr lang="en-US" sz="1800" dirty="0">
                <a:effectLst/>
                <a:latin typeface="Calibri" panose="020F0502020204030204" pitchFamily="34" charset="0"/>
                <a:ea typeface="Calibri" panose="020F0502020204030204" pitchFamily="34" charset="0"/>
                <a:cs typeface="Calibri" panose="020F0502020204030204" pitchFamily="34" charset="0"/>
              </a:rPr>
              <a:t>, pp. 1–11, 2018.</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[12]	P. </a:t>
            </a:r>
            <a:r>
              <a:rPr lang="en-US" sz="1800" dirty="0" err="1">
                <a:effectLst/>
                <a:latin typeface="Calibri" panose="020F0502020204030204" pitchFamily="34" charset="0"/>
                <a:ea typeface="Calibri" panose="020F0502020204030204" pitchFamily="34" charset="0"/>
                <a:cs typeface="Calibri" panose="020F0502020204030204" pitchFamily="34" charset="0"/>
              </a:rPr>
              <a:t>Rudol</a:t>
            </a:r>
            <a:r>
              <a:rPr lang="en-US" sz="1800" dirty="0">
                <a:effectLst/>
                <a:latin typeface="Calibri" panose="020F0502020204030204" pitchFamily="34" charset="0"/>
                <a:ea typeface="Calibri" panose="020F0502020204030204" pitchFamily="34" charset="0"/>
                <a:cs typeface="Calibri" panose="020F0502020204030204" pitchFamily="34" charset="0"/>
              </a:rPr>
              <a:t> and P. Doherty, “Human body detection and </a:t>
            </a:r>
            <a:r>
              <a:rPr lang="en-US" sz="1800" dirty="0" err="1">
                <a:effectLst/>
                <a:latin typeface="Calibri" panose="020F0502020204030204" pitchFamily="34" charset="0"/>
                <a:ea typeface="Calibri" panose="020F0502020204030204" pitchFamily="34" charset="0"/>
                <a:cs typeface="Calibri" panose="020F0502020204030204" pitchFamily="34" charset="0"/>
              </a:rPr>
              <a:t>geolocalization</a:t>
            </a:r>
            <a:r>
              <a:rPr lang="en-US" sz="1800" dirty="0">
                <a:effectLst/>
                <a:latin typeface="Calibri" panose="020F0502020204030204" pitchFamily="34" charset="0"/>
                <a:ea typeface="Calibri" panose="020F0502020204030204" pitchFamily="34" charset="0"/>
                <a:cs typeface="Calibri" panose="020F0502020204030204" pitchFamily="34" charset="0"/>
              </a:rPr>
              <a:t> for UAV search and rescue missions using color and thermal 	imagery,” </a:t>
            </a:r>
            <a:r>
              <a:rPr lang="en-US" sz="1800" i="1" dirty="0">
                <a:effectLst/>
                <a:latin typeface="Calibri" panose="020F0502020204030204" pitchFamily="34" charset="0"/>
                <a:ea typeface="Calibri" panose="020F0502020204030204" pitchFamily="34" charset="0"/>
                <a:cs typeface="Calibri" panose="020F0502020204030204" pitchFamily="34" charset="0"/>
              </a:rPr>
              <a:t>IEEE </a:t>
            </a:r>
            <a:r>
              <a:rPr lang="en-US" sz="1800" i="1" dirty="0" err="1">
                <a:effectLst/>
                <a:latin typeface="Calibri" panose="020F0502020204030204" pitchFamily="34" charset="0"/>
                <a:ea typeface="Calibri" panose="020F0502020204030204" pitchFamily="34" charset="0"/>
                <a:cs typeface="Calibri" panose="020F0502020204030204" pitchFamily="34" charset="0"/>
              </a:rPr>
              <a:t>Aerosp</a:t>
            </a:r>
            <a:r>
              <a:rPr lang="en-US" sz="1800" i="1" dirty="0">
                <a:effectLst/>
                <a:latin typeface="Calibri" panose="020F0502020204030204" pitchFamily="34" charset="0"/>
                <a:ea typeface="Calibri" panose="020F0502020204030204" pitchFamily="34" charset="0"/>
                <a:cs typeface="Calibri" panose="020F0502020204030204" pitchFamily="34" charset="0"/>
              </a:rPr>
              <a:t>. Conf. Proc.</a:t>
            </a:r>
            <a:r>
              <a:rPr lang="en-US" sz="1800" dirty="0">
                <a:effectLst/>
                <a:latin typeface="Calibri" panose="020F0502020204030204" pitchFamily="34" charset="0"/>
                <a:ea typeface="Calibri" panose="020F0502020204030204" pitchFamily="34" charset="0"/>
                <a:cs typeface="Calibri" panose="020F0502020204030204" pitchFamily="34" charset="0"/>
              </a:rPr>
              <a:t>, 2008,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10.1109/AERO.2008.4526559.</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[13]	H. </a:t>
            </a:r>
            <a:r>
              <a:rPr lang="en-US" sz="1800" dirty="0" err="1">
                <a:effectLst/>
                <a:latin typeface="Calibri" panose="020F0502020204030204" pitchFamily="34" charset="0"/>
                <a:ea typeface="Calibri" panose="020F0502020204030204" pitchFamily="34" charset="0"/>
                <a:cs typeface="Calibri" panose="020F0502020204030204" pitchFamily="34" charset="0"/>
              </a:rPr>
              <a:t>Brändström</a:t>
            </a:r>
            <a:r>
              <a:rPr lang="en-US" sz="1800" dirty="0">
                <a:effectLst/>
                <a:latin typeface="Calibri" panose="020F0502020204030204" pitchFamily="34" charset="0"/>
                <a:ea typeface="Calibri" panose="020F0502020204030204" pitchFamily="34" charset="0"/>
                <a:cs typeface="Calibri" panose="020F0502020204030204" pitchFamily="34" charset="0"/>
              </a:rPr>
              <a:t>, O. </a:t>
            </a:r>
            <a:r>
              <a:rPr lang="en-US" sz="1800" dirty="0" err="1">
                <a:effectLst/>
                <a:latin typeface="Calibri" panose="020F0502020204030204" pitchFamily="34" charset="0"/>
                <a:ea typeface="Calibri" panose="020F0502020204030204" pitchFamily="34" charset="0"/>
                <a:cs typeface="Calibri" panose="020F0502020204030204" pitchFamily="34" charset="0"/>
              </a:rPr>
              <a:t>Winsö</a:t>
            </a:r>
            <a:r>
              <a:rPr lang="en-US" sz="1800" dirty="0">
                <a:effectLst/>
                <a:latin typeface="Calibri" panose="020F0502020204030204" pitchFamily="34" charset="0"/>
                <a:ea typeface="Calibri" panose="020F0502020204030204" pitchFamily="34" charset="0"/>
                <a:cs typeface="Calibri" panose="020F0502020204030204" pitchFamily="34" charset="0"/>
              </a:rPr>
              <a:t>, L. Lindholm, and M. Haney, “Regional intensive care transports: A prospective analysis of distance, time and 	cost for road, helicopter and fixed-wing ambulances,” </a:t>
            </a:r>
            <a:r>
              <a:rPr lang="en-US" sz="1800" i="1" dirty="0">
                <a:effectLst/>
                <a:latin typeface="Calibri" panose="020F0502020204030204" pitchFamily="34" charset="0"/>
                <a:ea typeface="Calibri" panose="020F0502020204030204" pitchFamily="34" charset="0"/>
                <a:cs typeface="Calibri" panose="020F0502020204030204" pitchFamily="34" charset="0"/>
              </a:rPr>
              <a:t>Scand. J. Trauma. </a:t>
            </a:r>
            <a:r>
              <a:rPr lang="en-US" sz="1800" i="1" dirty="0" err="1">
                <a:effectLst/>
                <a:latin typeface="Calibri" panose="020F0502020204030204" pitchFamily="34" charset="0"/>
                <a:ea typeface="Calibri" panose="020F0502020204030204" pitchFamily="34" charset="0"/>
                <a:cs typeface="Calibri" panose="020F0502020204030204" pitchFamily="34" charset="0"/>
              </a:rPr>
              <a:t>Resusc</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i="1" dirty="0" err="1">
                <a:effectLst/>
                <a:latin typeface="Calibri" panose="020F0502020204030204" pitchFamily="34" charset="0"/>
                <a:ea typeface="Calibri" panose="020F0502020204030204" pitchFamily="34" charset="0"/>
                <a:cs typeface="Calibri" panose="020F0502020204030204" pitchFamily="34" charset="0"/>
              </a:rPr>
              <a:t>Emerg</a:t>
            </a:r>
            <a:r>
              <a:rPr lang="en-US" sz="1800" i="1" dirty="0">
                <a:effectLst/>
                <a:latin typeface="Calibri" panose="020F0502020204030204" pitchFamily="34" charset="0"/>
                <a:ea typeface="Calibri" panose="020F0502020204030204" pitchFamily="34" charset="0"/>
                <a:cs typeface="Calibri" panose="020F0502020204030204" pitchFamily="34" charset="0"/>
              </a:rPr>
              <a:t>. Med.</a:t>
            </a:r>
            <a:r>
              <a:rPr lang="en-US" sz="1800" dirty="0">
                <a:effectLst/>
                <a:latin typeface="Calibri" panose="020F0502020204030204" pitchFamily="34" charset="0"/>
                <a:ea typeface="Calibri" panose="020F0502020204030204" pitchFamily="34" charset="0"/>
                <a:cs typeface="Calibri" panose="020F0502020204030204" pitchFamily="34" charset="0"/>
              </a:rPr>
              <a:t>, vol. 22, no. 1, pp. 1–8, 2014,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10.1186/1757-7241-22-36.</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[14]	Y. </a:t>
            </a:r>
            <a:r>
              <a:rPr lang="en-US" sz="1800" dirty="0" err="1">
                <a:effectLst/>
                <a:latin typeface="Calibri" panose="020F0502020204030204" pitchFamily="34" charset="0"/>
                <a:ea typeface="Calibri" panose="020F0502020204030204" pitchFamily="34" charset="0"/>
                <a:cs typeface="Calibri" panose="020F0502020204030204" pitchFamily="34" charset="0"/>
              </a:rPr>
              <a:t>Karaca</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i="1" dirty="0">
                <a:effectLst/>
                <a:latin typeface="Calibri" panose="020F0502020204030204" pitchFamily="34" charset="0"/>
                <a:ea typeface="Calibri" panose="020F0502020204030204" pitchFamily="34" charset="0"/>
                <a:cs typeface="Calibri" panose="020F0502020204030204" pitchFamily="34" charset="0"/>
              </a:rPr>
              <a:t>et al.</a:t>
            </a:r>
            <a:r>
              <a:rPr lang="en-US" sz="1800" dirty="0">
                <a:effectLst/>
                <a:latin typeface="Calibri" panose="020F0502020204030204" pitchFamily="34" charset="0"/>
                <a:ea typeface="Calibri" panose="020F0502020204030204" pitchFamily="34" charset="0"/>
                <a:cs typeface="Calibri" panose="020F0502020204030204" pitchFamily="34" charset="0"/>
              </a:rPr>
              <a:t>, “The potential use of unmanned aircraft systems (drones) in mountain search and rescue operations,” </a:t>
            </a:r>
            <a:r>
              <a:rPr lang="en-US" sz="1800" i="1" dirty="0">
                <a:effectLst/>
                <a:latin typeface="Calibri" panose="020F0502020204030204" pitchFamily="34" charset="0"/>
                <a:ea typeface="Calibri" panose="020F0502020204030204" pitchFamily="34" charset="0"/>
                <a:cs typeface="Calibri" panose="020F0502020204030204" pitchFamily="34" charset="0"/>
              </a:rPr>
              <a:t>Am. J. </a:t>
            </a:r>
            <a:r>
              <a:rPr lang="en-US" sz="1800" i="1" dirty="0" err="1">
                <a:effectLst/>
                <a:latin typeface="Calibri" panose="020F0502020204030204" pitchFamily="34" charset="0"/>
                <a:ea typeface="Calibri" panose="020F0502020204030204" pitchFamily="34" charset="0"/>
                <a:cs typeface="Calibri" panose="020F0502020204030204" pitchFamily="34" charset="0"/>
              </a:rPr>
              <a:t>Emerg</a:t>
            </a:r>
            <a:r>
              <a:rPr lang="en-US" sz="1800" i="1" dirty="0">
                <a:effectLst/>
                <a:latin typeface="Calibri" panose="020F0502020204030204" pitchFamily="34" charset="0"/>
                <a:ea typeface="Calibri" panose="020F0502020204030204" pitchFamily="34" charset="0"/>
                <a:cs typeface="Calibri" panose="020F0502020204030204" pitchFamily="34" charset="0"/>
              </a:rPr>
              <a:t>. 	Med.</a:t>
            </a:r>
            <a:r>
              <a:rPr lang="en-US" sz="1800" dirty="0">
                <a:effectLst/>
                <a:latin typeface="Calibri" panose="020F0502020204030204" pitchFamily="34" charset="0"/>
                <a:ea typeface="Calibri" panose="020F0502020204030204" pitchFamily="34" charset="0"/>
                <a:cs typeface="Calibri" panose="020F0502020204030204" pitchFamily="34" charset="0"/>
              </a:rPr>
              <a:t>, vol. 36, no. 4, pp. 583–588, 2018,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10.1016/j.ajem.2017.09.025.</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[16]	R. A. S. Fernandez, J. L. Sanchez-Lopez, C. </a:t>
            </a:r>
            <a:r>
              <a:rPr lang="en-US" sz="1800" dirty="0" err="1">
                <a:effectLst/>
                <a:latin typeface="Calibri" panose="020F0502020204030204" pitchFamily="34" charset="0"/>
                <a:ea typeface="Calibri" panose="020F0502020204030204" pitchFamily="34" charset="0"/>
                <a:cs typeface="Calibri" panose="020F0502020204030204" pitchFamily="34" charset="0"/>
              </a:rPr>
              <a:t>Sampedro</a:t>
            </a:r>
            <a:r>
              <a:rPr lang="en-US" sz="1800" dirty="0">
                <a:effectLst/>
                <a:latin typeface="Calibri" panose="020F0502020204030204" pitchFamily="34" charset="0"/>
                <a:ea typeface="Calibri" panose="020F0502020204030204" pitchFamily="34" charset="0"/>
                <a:cs typeface="Calibri" panose="020F0502020204030204" pitchFamily="34" charset="0"/>
              </a:rPr>
              <a:t>, H. </a:t>
            </a:r>
            <a:r>
              <a:rPr lang="en-US" sz="1800" dirty="0" err="1">
                <a:effectLst/>
                <a:latin typeface="Calibri" panose="020F0502020204030204" pitchFamily="34" charset="0"/>
                <a:ea typeface="Calibri" panose="020F0502020204030204" pitchFamily="34" charset="0"/>
                <a:cs typeface="Calibri" panose="020F0502020204030204" pitchFamily="34" charset="0"/>
              </a:rPr>
              <a:t>Bavle</a:t>
            </a:r>
            <a:r>
              <a:rPr lang="en-US" sz="1800" dirty="0">
                <a:effectLst/>
                <a:latin typeface="Calibri" panose="020F0502020204030204" pitchFamily="34" charset="0"/>
                <a:ea typeface="Calibri" panose="020F0502020204030204" pitchFamily="34" charset="0"/>
                <a:cs typeface="Calibri" panose="020F0502020204030204" pitchFamily="34" charset="0"/>
              </a:rPr>
              <a:t>, M. Molina, and P. </a:t>
            </a:r>
            <a:r>
              <a:rPr lang="en-US" sz="1800" dirty="0" err="1">
                <a:effectLst/>
                <a:latin typeface="Calibri" panose="020F0502020204030204" pitchFamily="34" charset="0"/>
                <a:ea typeface="Calibri" panose="020F0502020204030204" pitchFamily="34" charset="0"/>
                <a:cs typeface="Calibri" panose="020F0502020204030204" pitchFamily="34" charset="0"/>
              </a:rPr>
              <a:t>Campoy</a:t>
            </a:r>
            <a:r>
              <a:rPr lang="en-US" sz="1800" dirty="0">
                <a:effectLst/>
                <a:latin typeface="Calibri" panose="020F0502020204030204" pitchFamily="34" charset="0"/>
                <a:ea typeface="Calibri" panose="020F0502020204030204" pitchFamily="34" charset="0"/>
                <a:cs typeface="Calibri" panose="020F0502020204030204" pitchFamily="34" charset="0"/>
              </a:rPr>
              <a:t>, “Natural user interfaces for human-drone 	multi-modal interaction,” </a:t>
            </a:r>
            <a:r>
              <a:rPr lang="en-US" sz="1800" i="1" dirty="0">
                <a:effectLst/>
                <a:latin typeface="Calibri" panose="020F0502020204030204" pitchFamily="34" charset="0"/>
                <a:ea typeface="Calibri" panose="020F0502020204030204" pitchFamily="34" charset="0"/>
                <a:cs typeface="Calibri" panose="020F0502020204030204" pitchFamily="34" charset="0"/>
              </a:rPr>
              <a:t>2016 Int. Conf. Unmanned </a:t>
            </a:r>
            <a:r>
              <a:rPr lang="en-US" sz="1800" i="1" dirty="0" err="1">
                <a:effectLst/>
                <a:latin typeface="Calibri" panose="020F0502020204030204" pitchFamily="34" charset="0"/>
                <a:ea typeface="Calibri" panose="020F0502020204030204" pitchFamily="34" charset="0"/>
                <a:cs typeface="Calibri" panose="020F0502020204030204" pitchFamily="34" charset="0"/>
              </a:rPr>
              <a:t>Aircr</a:t>
            </a:r>
            <a:r>
              <a:rPr lang="en-US" sz="1800" i="1" dirty="0">
                <a:effectLst/>
                <a:latin typeface="Calibri" panose="020F0502020204030204" pitchFamily="34" charset="0"/>
                <a:ea typeface="Calibri" panose="020F0502020204030204" pitchFamily="34" charset="0"/>
                <a:cs typeface="Calibri" panose="020F0502020204030204" pitchFamily="34" charset="0"/>
              </a:rPr>
              <a:t>. Syst. ICUAS 2016</a:t>
            </a:r>
            <a:r>
              <a:rPr lang="en-US" sz="1800" dirty="0">
                <a:effectLst/>
                <a:latin typeface="Calibri" panose="020F0502020204030204" pitchFamily="34" charset="0"/>
                <a:ea typeface="Calibri" panose="020F0502020204030204" pitchFamily="34" charset="0"/>
                <a:cs typeface="Calibri" panose="020F0502020204030204" pitchFamily="34" charset="0"/>
              </a:rPr>
              <a:t>, pp. 1013–1022, 2016,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10.1109/ICUAS.2016.7502665.</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[17]	J. </a:t>
            </a:r>
            <a:r>
              <a:rPr lang="en-US" sz="1800" dirty="0" err="1">
                <a:effectLst/>
                <a:latin typeface="Calibri" panose="020F0502020204030204" pitchFamily="34" charset="0"/>
                <a:ea typeface="Calibri" panose="020F0502020204030204" pitchFamily="34" charset="0"/>
                <a:cs typeface="Calibri" panose="020F0502020204030204" pitchFamily="34" charset="0"/>
              </a:rPr>
              <a:t>Vanus</a:t>
            </a:r>
            <a:r>
              <a:rPr lang="en-US" sz="1800" dirty="0">
                <a:effectLst/>
                <a:latin typeface="Calibri" panose="020F0502020204030204" pitchFamily="34" charset="0"/>
                <a:ea typeface="Calibri" panose="020F0502020204030204" pitchFamily="34" charset="0"/>
                <a:cs typeface="Calibri" panose="020F0502020204030204" pitchFamily="34" charset="0"/>
              </a:rPr>
              <a:t>, M. </a:t>
            </a:r>
            <a:r>
              <a:rPr lang="en-US" sz="1800" dirty="0" err="1">
                <a:effectLst/>
                <a:latin typeface="Calibri" panose="020F0502020204030204" pitchFamily="34" charset="0"/>
                <a:ea typeface="Calibri" panose="020F0502020204030204" pitchFamily="34" charset="0"/>
                <a:cs typeface="Calibri" panose="020F0502020204030204" pitchFamily="34" charset="0"/>
              </a:rPr>
              <a:t>Smolon</a:t>
            </a:r>
            <a:r>
              <a:rPr lang="en-US" sz="1800" dirty="0">
                <a:effectLst/>
                <a:latin typeface="Calibri" panose="020F0502020204030204" pitchFamily="34" charset="0"/>
                <a:ea typeface="Calibri" panose="020F0502020204030204" pitchFamily="34" charset="0"/>
                <a:cs typeface="Calibri" panose="020F0502020204030204" pitchFamily="34" charset="0"/>
              </a:rPr>
              <a:t>, R. </a:t>
            </a:r>
            <a:r>
              <a:rPr lang="en-US" sz="1800" dirty="0" err="1">
                <a:effectLst/>
                <a:latin typeface="Calibri" panose="020F0502020204030204" pitchFamily="34" charset="0"/>
                <a:ea typeface="Calibri" panose="020F0502020204030204" pitchFamily="34" charset="0"/>
                <a:cs typeface="Calibri" panose="020F0502020204030204" pitchFamily="34" charset="0"/>
              </a:rPr>
              <a:t>Martinek</a:t>
            </a:r>
            <a:r>
              <a:rPr lang="en-US" sz="1800" dirty="0">
                <a:effectLst/>
                <a:latin typeface="Calibri" panose="020F0502020204030204" pitchFamily="34" charset="0"/>
                <a:ea typeface="Calibri" panose="020F0502020204030204" pitchFamily="34" charset="0"/>
                <a:cs typeface="Calibri" panose="020F0502020204030204" pitchFamily="34" charset="0"/>
              </a:rPr>
              <a:t>, J. </a:t>
            </a:r>
            <a:r>
              <a:rPr lang="en-US" sz="1800" dirty="0" err="1">
                <a:effectLst/>
                <a:latin typeface="Calibri" panose="020F0502020204030204" pitchFamily="34" charset="0"/>
                <a:ea typeface="Calibri" panose="020F0502020204030204" pitchFamily="34" charset="0"/>
                <a:cs typeface="Calibri" panose="020F0502020204030204" pitchFamily="34" charset="0"/>
              </a:rPr>
              <a:t>Koziorek</a:t>
            </a:r>
            <a:r>
              <a:rPr lang="en-US" sz="1800" dirty="0">
                <a:effectLst/>
                <a:latin typeface="Calibri" panose="020F0502020204030204" pitchFamily="34" charset="0"/>
                <a:ea typeface="Calibri" panose="020F0502020204030204" pitchFamily="34" charset="0"/>
                <a:cs typeface="Calibri" panose="020F0502020204030204" pitchFamily="34" charset="0"/>
              </a:rPr>
              <a:t>, J. Zidek, and P. </a:t>
            </a:r>
            <a:r>
              <a:rPr lang="en-US" sz="1800" dirty="0" err="1">
                <a:effectLst/>
                <a:latin typeface="Calibri" panose="020F0502020204030204" pitchFamily="34" charset="0"/>
                <a:ea typeface="Calibri" panose="020F0502020204030204" pitchFamily="34" charset="0"/>
                <a:cs typeface="Calibri" panose="020F0502020204030204" pitchFamily="34" charset="0"/>
              </a:rPr>
              <a:t>Bilik</a:t>
            </a:r>
            <a:r>
              <a:rPr lang="en-US" sz="1800" dirty="0">
                <a:effectLst/>
                <a:latin typeface="Calibri" panose="020F0502020204030204" pitchFamily="34" charset="0"/>
                <a:ea typeface="Calibri" panose="020F0502020204030204" pitchFamily="34" charset="0"/>
                <a:cs typeface="Calibri" panose="020F0502020204030204" pitchFamily="34" charset="0"/>
              </a:rPr>
              <a:t>, “Testing of the voice communication in smart home care,” </a:t>
            </a:r>
            <a:r>
              <a:rPr lang="en-US" sz="1800" i="1" dirty="0">
                <a:effectLst/>
                <a:latin typeface="Calibri" panose="020F0502020204030204" pitchFamily="34" charset="0"/>
                <a:ea typeface="Calibri" panose="020F0502020204030204" pitchFamily="34" charset="0"/>
                <a:cs typeface="Calibri" panose="020F0502020204030204" pitchFamily="34" charset="0"/>
              </a:rPr>
              <a:t>Human-	centric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1800" i="1" dirty="0">
                <a:effectLst/>
                <a:latin typeface="Calibri" panose="020F0502020204030204" pitchFamily="34" charset="0"/>
                <a:ea typeface="Calibri" panose="020F0502020204030204" pitchFamily="34" charset="0"/>
                <a:cs typeface="Calibri" panose="020F0502020204030204" pitchFamily="34" charset="0"/>
              </a:rPr>
              <a:t>. Inf. Sci.</a:t>
            </a:r>
            <a:r>
              <a:rPr lang="en-US" sz="1800" dirty="0">
                <a:effectLst/>
                <a:latin typeface="Calibri" panose="020F0502020204030204" pitchFamily="34" charset="0"/>
                <a:ea typeface="Calibri" panose="020F0502020204030204" pitchFamily="34" charset="0"/>
                <a:cs typeface="Calibri" panose="020F0502020204030204" pitchFamily="34" charset="0"/>
              </a:rPr>
              <a:t>, vol. 5, no. 1, 2015,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10.1186/s13673-015-0035-0.</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[18]	X. Han and M. A. Rashid, “Gesture and voice control of Internet of Things,” </a:t>
            </a:r>
            <a:r>
              <a:rPr lang="en-US" sz="1800" i="1" dirty="0">
                <a:effectLst/>
                <a:latin typeface="Calibri" panose="020F0502020204030204" pitchFamily="34" charset="0"/>
                <a:ea typeface="Calibri" panose="020F0502020204030204" pitchFamily="34" charset="0"/>
                <a:cs typeface="Calibri" panose="020F0502020204030204" pitchFamily="34" charset="0"/>
              </a:rPr>
              <a:t>Proc. 2016 IEEE 11th Conf. Ind. Electron. Appl. ICIEA 2016</a:t>
            </a:r>
            <a:r>
              <a:rPr lang="en-US" sz="1800" dirty="0">
                <a:effectLst/>
                <a:latin typeface="Calibri" panose="020F0502020204030204" pitchFamily="34" charset="0"/>
                <a:ea typeface="Calibri" panose="020F0502020204030204" pitchFamily="34" charset="0"/>
                <a:cs typeface="Calibri" panose="020F0502020204030204" pitchFamily="34" charset="0"/>
              </a:rPr>
              <a:t>, pp. 	1791–1795, 2016,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10.1109/ICIEA.2016.7603877.</a:t>
            </a:r>
          </a:p>
          <a:p>
            <a:pPr marL="0" indent="0" algn="just" rtl="0">
              <a:lnSpc>
                <a:spcPct val="107000"/>
              </a:lnSpc>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a:lnSpc>
                <a:spcPct val="107000"/>
              </a:lnSpc>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rtl="0">
              <a:lnSpc>
                <a:spcPct val="107000"/>
              </a:lnSpc>
              <a:spcAft>
                <a:spcPts val="800"/>
              </a:spcAft>
              <a:buNone/>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114300" indent="0" algn="l" rtl="0">
              <a:buNone/>
            </a:pPr>
            <a:endParaRPr lang="he-IL" dirty="0"/>
          </a:p>
        </p:txBody>
      </p:sp>
      <p:sp>
        <p:nvSpPr>
          <p:cNvPr id="4" name="Slide Number Placeholder 3">
            <a:extLst>
              <a:ext uri="{FF2B5EF4-FFF2-40B4-BE49-F238E27FC236}">
                <a16:creationId xmlns:a16="http://schemas.microsoft.com/office/drawing/2014/main" id="{D5670EE9-C899-4168-8010-DD15081DA6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041368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093701-130C-4D31-88E3-D35206BB5BA1}"/>
              </a:ext>
            </a:extLst>
          </p:cNvPr>
          <p:cNvSpPr>
            <a:spLocks noGrp="1"/>
          </p:cNvSpPr>
          <p:nvPr>
            <p:ph idx="1"/>
          </p:nvPr>
        </p:nvSpPr>
        <p:spPr>
          <a:xfrm>
            <a:off x="1917700" y="889000"/>
            <a:ext cx="9294812" cy="5715000"/>
          </a:xfrm>
        </p:spPr>
        <p:txBody>
          <a:bodyPr>
            <a:normAutofit fontScale="62500" lnSpcReduction="20000"/>
          </a:bodyPr>
          <a:lstStyle/>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[19]	F.-W. Mini-</a:t>
            </a:r>
            <a:r>
              <a:rPr lang="en-US" sz="1800" dirty="0" err="1">
                <a:effectLst/>
                <a:latin typeface="Calibri" panose="020F0502020204030204" pitchFamily="34" charset="0"/>
                <a:ea typeface="Calibri" panose="020F0502020204030204" pitchFamily="34" charset="0"/>
                <a:cs typeface="Calibri" panose="020F0502020204030204" pitchFamily="34" charset="0"/>
              </a:rPr>
              <a:t>uavs</a:t>
            </a:r>
            <a:r>
              <a:rPr lang="en-US" sz="1800" dirty="0">
                <a:effectLst/>
                <a:latin typeface="Calibri" panose="020F0502020204030204" pitchFamily="34" charset="0"/>
                <a:ea typeface="Calibri" panose="020F0502020204030204" pitchFamily="34" charset="0"/>
                <a:cs typeface="Calibri" panose="020F0502020204030204" pitchFamily="34" charset="0"/>
              </a:rPr>
              <a:t>, M. A. Goodrich, and R. W. Beard, “Semi-Autonomous Human-UAV Interfaces for,” pp. 2457–2462, 2004.</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[20]	V. M. </a:t>
            </a:r>
            <a:r>
              <a:rPr lang="en-US" sz="1800" dirty="0" err="1">
                <a:effectLst/>
                <a:latin typeface="Calibri" panose="020F0502020204030204" pitchFamily="34" charset="0"/>
                <a:ea typeface="Calibri" panose="020F0502020204030204" pitchFamily="34" charset="0"/>
                <a:cs typeface="Calibri" panose="020F0502020204030204" pitchFamily="34" charset="0"/>
              </a:rPr>
              <a:t>Monajjemi</a:t>
            </a:r>
            <a:r>
              <a:rPr lang="en-US" sz="1800" dirty="0">
                <a:effectLst/>
                <a:latin typeface="Calibri" panose="020F0502020204030204" pitchFamily="34" charset="0"/>
                <a:ea typeface="Calibri" panose="020F0502020204030204" pitchFamily="34" charset="0"/>
                <a:cs typeface="Calibri" panose="020F0502020204030204" pitchFamily="34" charset="0"/>
              </a:rPr>
              <a:t>, J. </a:t>
            </a:r>
            <a:r>
              <a:rPr lang="en-US" sz="1800" dirty="0" err="1">
                <a:effectLst/>
                <a:latin typeface="Calibri" panose="020F0502020204030204" pitchFamily="34" charset="0"/>
                <a:ea typeface="Calibri" panose="020F0502020204030204" pitchFamily="34" charset="0"/>
                <a:cs typeface="Calibri" panose="020F0502020204030204" pitchFamily="34" charset="0"/>
              </a:rPr>
              <a:t>Wawerla</a:t>
            </a:r>
            <a:r>
              <a:rPr lang="en-US" sz="1800" dirty="0">
                <a:effectLst/>
                <a:latin typeface="Calibri" panose="020F0502020204030204" pitchFamily="34" charset="0"/>
                <a:ea typeface="Calibri" panose="020F0502020204030204" pitchFamily="34" charset="0"/>
                <a:cs typeface="Calibri" panose="020F0502020204030204" pitchFamily="34" charset="0"/>
              </a:rPr>
              <a:t>, R. Vaughan, and G. Mori, “HRI in the sky: Creating and commanding teams of UAVs with a vision-mediated 	gestural interface,” </a:t>
            </a:r>
            <a:r>
              <a:rPr lang="en-US" sz="1800" i="1" dirty="0">
                <a:effectLst/>
                <a:latin typeface="Calibri" panose="020F0502020204030204" pitchFamily="34" charset="0"/>
                <a:ea typeface="Calibri" panose="020F0502020204030204" pitchFamily="34" charset="0"/>
                <a:cs typeface="Calibri" panose="020F0502020204030204" pitchFamily="34" charset="0"/>
              </a:rPr>
              <a:t>IEEE Int. Conf. </a:t>
            </a:r>
            <a:r>
              <a:rPr lang="en-US" sz="1800" i="1" dirty="0" err="1">
                <a:effectLst/>
                <a:latin typeface="Calibri" panose="020F0502020204030204" pitchFamily="34" charset="0"/>
                <a:ea typeface="Calibri" panose="020F0502020204030204" pitchFamily="34" charset="0"/>
                <a:cs typeface="Calibri" panose="020F0502020204030204" pitchFamily="34" charset="0"/>
              </a:rPr>
              <a:t>Intell</a:t>
            </a:r>
            <a:r>
              <a:rPr lang="en-US" sz="1800" i="1" dirty="0">
                <a:effectLst/>
                <a:latin typeface="Calibri" panose="020F0502020204030204" pitchFamily="34" charset="0"/>
                <a:ea typeface="Calibri" panose="020F0502020204030204" pitchFamily="34" charset="0"/>
                <a:cs typeface="Calibri" panose="020F0502020204030204" pitchFamily="34" charset="0"/>
              </a:rPr>
              <a:t>. Robot. Syst.</a:t>
            </a:r>
            <a:r>
              <a:rPr lang="en-US" sz="1800" dirty="0">
                <a:effectLst/>
                <a:latin typeface="Calibri" panose="020F0502020204030204" pitchFamily="34" charset="0"/>
                <a:ea typeface="Calibri" panose="020F0502020204030204" pitchFamily="34" charset="0"/>
                <a:cs typeface="Calibri" panose="020F0502020204030204" pitchFamily="34" charset="0"/>
              </a:rPr>
              <a:t>, pp. 617–623, 2013,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10.1109/IROS.2013.6696415.</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[21]	M. </a:t>
            </a:r>
            <a:r>
              <a:rPr lang="en-US" sz="1800" dirty="0" err="1">
                <a:effectLst/>
                <a:latin typeface="Calibri" panose="020F0502020204030204" pitchFamily="34" charset="0"/>
                <a:ea typeface="Calibri" panose="020F0502020204030204" pitchFamily="34" charset="0"/>
                <a:cs typeface="Calibri" panose="020F0502020204030204" pitchFamily="34" charset="0"/>
              </a:rPr>
              <a:t>Lichtenstern</a:t>
            </a:r>
            <a:r>
              <a:rPr lang="en-US" sz="1800" dirty="0">
                <a:effectLst/>
                <a:latin typeface="Calibri" panose="020F0502020204030204" pitchFamily="34" charset="0"/>
                <a:ea typeface="Calibri" panose="020F0502020204030204" pitchFamily="34" charset="0"/>
                <a:cs typeface="Calibri" panose="020F0502020204030204" pitchFamily="34" charset="0"/>
              </a:rPr>
              <a:t>, M. </a:t>
            </a:r>
            <a:r>
              <a:rPr lang="en-US" sz="1800" dirty="0" err="1">
                <a:effectLst/>
                <a:latin typeface="Calibri" panose="020F0502020204030204" pitchFamily="34" charset="0"/>
                <a:ea typeface="Calibri" panose="020F0502020204030204" pitchFamily="34" charset="0"/>
                <a:cs typeface="Calibri" panose="020F0502020204030204" pitchFamily="34" charset="0"/>
              </a:rPr>
              <a:t>Angermann</a:t>
            </a:r>
            <a:r>
              <a:rPr lang="en-US" sz="1800" dirty="0">
                <a:effectLst/>
                <a:latin typeface="Calibri" panose="020F0502020204030204" pitchFamily="34" charset="0"/>
                <a:ea typeface="Calibri" panose="020F0502020204030204" pitchFamily="34" charset="0"/>
                <a:cs typeface="Calibri" panose="020F0502020204030204" pitchFamily="34" charset="0"/>
              </a:rPr>
              <a:t>, and M. </a:t>
            </a:r>
            <a:r>
              <a:rPr lang="en-US" sz="1800" dirty="0" err="1">
                <a:effectLst/>
                <a:latin typeface="Calibri" panose="020F0502020204030204" pitchFamily="34" charset="0"/>
                <a:ea typeface="Calibri" panose="020F0502020204030204" pitchFamily="34" charset="0"/>
                <a:cs typeface="Calibri" panose="020F0502020204030204" pitchFamily="34" charset="0"/>
              </a:rPr>
              <a:t>Frassl</a:t>
            </a:r>
            <a:r>
              <a:rPr lang="en-US" sz="1800" dirty="0">
                <a:effectLst/>
                <a:latin typeface="Calibri" panose="020F0502020204030204" pitchFamily="34" charset="0"/>
                <a:ea typeface="Calibri" panose="020F0502020204030204" pitchFamily="34" charset="0"/>
                <a:cs typeface="Calibri" panose="020F0502020204030204" pitchFamily="34" charset="0"/>
              </a:rPr>
              <a:t>, “IMU- and GNSS-assisted single-user control of a MAV-swarm for multiple perspective 	observation of outdoor activities,” </a:t>
            </a:r>
            <a:r>
              <a:rPr lang="en-US" sz="1800" i="1" dirty="0">
                <a:effectLst/>
                <a:latin typeface="Calibri" panose="020F0502020204030204" pitchFamily="34" charset="0"/>
                <a:ea typeface="Calibri" panose="020F0502020204030204" pitchFamily="34" charset="0"/>
                <a:cs typeface="Calibri" panose="020F0502020204030204" pitchFamily="34" charset="0"/>
              </a:rPr>
              <a:t>Inst. </a:t>
            </a:r>
            <a:r>
              <a:rPr lang="en-US" sz="1800" i="1" dirty="0" err="1">
                <a:effectLst/>
                <a:latin typeface="Calibri" panose="020F0502020204030204" pitchFamily="34" charset="0"/>
                <a:ea typeface="Calibri" panose="020F0502020204030204" pitchFamily="34" charset="0"/>
                <a:cs typeface="Calibri" panose="020F0502020204030204" pitchFamily="34" charset="0"/>
              </a:rPr>
              <a:t>Navig</a:t>
            </a:r>
            <a:r>
              <a:rPr lang="en-US" sz="1800" i="1" dirty="0">
                <a:effectLst/>
                <a:latin typeface="Calibri" panose="020F0502020204030204" pitchFamily="34" charset="0"/>
                <a:ea typeface="Calibri" panose="020F0502020204030204" pitchFamily="34" charset="0"/>
                <a:cs typeface="Calibri" panose="020F0502020204030204" pitchFamily="34" charset="0"/>
              </a:rPr>
              <a:t>. - Int. Tech. Meet. 2011, ITM 2011</a:t>
            </a:r>
            <a:r>
              <a:rPr lang="en-US" sz="1800" dirty="0">
                <a:effectLst/>
                <a:latin typeface="Calibri" panose="020F0502020204030204" pitchFamily="34" charset="0"/>
                <a:ea typeface="Calibri" panose="020F0502020204030204" pitchFamily="34" charset="0"/>
                <a:cs typeface="Calibri" panose="020F0502020204030204" pitchFamily="34" charset="0"/>
              </a:rPr>
              <a:t>, vol. 2, no. January, pp. 1062–1069, 2011.</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[22]	S. Rajappa, H. </a:t>
            </a:r>
            <a:r>
              <a:rPr lang="en-US" sz="1800" dirty="0" err="1">
                <a:effectLst/>
                <a:latin typeface="Calibri" panose="020F0502020204030204" pitchFamily="34" charset="0"/>
                <a:ea typeface="Calibri" panose="020F0502020204030204" pitchFamily="34" charset="0"/>
                <a:cs typeface="Calibri" panose="020F0502020204030204" pitchFamily="34" charset="0"/>
              </a:rPr>
              <a:t>Bülthoff</a:t>
            </a:r>
            <a:r>
              <a:rPr lang="en-US" sz="1800" dirty="0">
                <a:effectLst/>
                <a:latin typeface="Calibri" panose="020F0502020204030204" pitchFamily="34" charset="0"/>
                <a:ea typeface="Calibri" panose="020F0502020204030204" pitchFamily="34" charset="0"/>
                <a:cs typeface="Calibri" panose="020F0502020204030204" pitchFamily="34" charset="0"/>
              </a:rPr>
              <a:t>, and P. </a:t>
            </a:r>
            <a:r>
              <a:rPr lang="en-US" sz="1800" dirty="0" err="1">
                <a:effectLst/>
                <a:latin typeface="Calibri" panose="020F0502020204030204" pitchFamily="34" charset="0"/>
                <a:ea typeface="Calibri" panose="020F0502020204030204" pitchFamily="34" charset="0"/>
                <a:cs typeface="Calibri" panose="020F0502020204030204" pitchFamily="34" charset="0"/>
              </a:rPr>
              <a:t>Stegagno</a:t>
            </a:r>
            <a:r>
              <a:rPr lang="en-US" sz="1800" dirty="0">
                <a:effectLst/>
                <a:latin typeface="Calibri" panose="020F0502020204030204" pitchFamily="34" charset="0"/>
                <a:ea typeface="Calibri" panose="020F0502020204030204" pitchFamily="34" charset="0"/>
                <a:cs typeface="Calibri" panose="020F0502020204030204" pitchFamily="34" charset="0"/>
              </a:rPr>
              <a:t>, “Design and implementation of a novel architecture for physical human-UAV interaction,” </a:t>
            </a:r>
            <a:r>
              <a:rPr lang="en-US" sz="1800" i="1" dirty="0">
                <a:effectLst/>
                <a:latin typeface="Calibri" panose="020F0502020204030204" pitchFamily="34" charset="0"/>
                <a:ea typeface="Calibri" panose="020F0502020204030204" pitchFamily="34" charset="0"/>
                <a:cs typeface="Calibri" panose="020F0502020204030204" pitchFamily="34" charset="0"/>
              </a:rPr>
              <a:t>Int. J. Rob. 	Res.</a:t>
            </a:r>
            <a:r>
              <a:rPr lang="en-US" sz="1800" dirty="0">
                <a:effectLst/>
                <a:latin typeface="Calibri" panose="020F0502020204030204" pitchFamily="34" charset="0"/>
                <a:ea typeface="Calibri" panose="020F0502020204030204" pitchFamily="34" charset="0"/>
                <a:cs typeface="Calibri" panose="020F0502020204030204" pitchFamily="34" charset="0"/>
              </a:rPr>
              <a:t>, vol. 36, no. 5–7, pp. 800–819, 2017,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10.1177/0278364917708038.</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[23]	C. Resources, “Us Ing the Ne W B a S a Ls To </a:t>
            </a:r>
            <a:r>
              <a:rPr lang="en-US" sz="1800" dirty="0" err="1">
                <a:effectLst/>
                <a:latin typeface="Calibri" panose="020F0502020204030204" pitchFamily="34" charset="0"/>
                <a:ea typeface="Calibri" panose="020F0502020204030204" pitchFamily="34" charset="0"/>
                <a:cs typeface="Calibri" panose="020F0502020204030204" pitchFamily="34" charset="0"/>
              </a:rPr>
              <a:t>Te</a:t>
            </a:r>
            <a:r>
              <a:rPr lang="en-US" sz="1800" dirty="0">
                <a:effectLst/>
                <a:latin typeface="Calibri" panose="020F0502020204030204" pitchFamily="34" charset="0"/>
                <a:ea typeface="Calibri" panose="020F0502020204030204" pitchFamily="34" charset="0"/>
                <a:cs typeface="Calibri" panose="020F0502020204030204" pitchFamily="34" charset="0"/>
              </a:rPr>
              <a:t> a Ch the W </a:t>
            </a:r>
            <a:r>
              <a:rPr lang="en-US" sz="1800" dirty="0" err="1">
                <a:effectLst/>
                <a:latin typeface="Calibri" panose="020F0502020204030204" pitchFamily="34" charset="0"/>
                <a:ea typeface="Calibri" panose="020F0502020204030204" pitchFamily="34" charset="0"/>
                <a:cs typeface="Calibri" panose="020F0502020204030204" pitchFamily="34" charset="0"/>
              </a:rPr>
              <a:t>Riting</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Proce</a:t>
            </a:r>
            <a:r>
              <a:rPr lang="en-US" sz="1800" dirty="0">
                <a:effectLst/>
                <a:latin typeface="Calibri" panose="020F0502020204030204" pitchFamily="34" charset="0"/>
                <a:ea typeface="Calibri" panose="020F0502020204030204" pitchFamily="34" charset="0"/>
                <a:cs typeface="Calibri" panose="020F0502020204030204" pitchFamily="34" charset="0"/>
              </a:rPr>
              <a:t> S </a:t>
            </a:r>
            <a:r>
              <a:rPr lang="en-US" sz="1800" dirty="0" err="1">
                <a:effectLst/>
                <a:latin typeface="Calibri" panose="020F0502020204030204" pitchFamily="34" charset="0"/>
                <a:ea typeface="Calibri" panose="020F0502020204030204" pitchFamily="34" charset="0"/>
                <a:cs typeface="Calibri" panose="020F0502020204030204" pitchFamily="34" charset="0"/>
              </a:rPr>
              <a:t>S</a:t>
            </a:r>
            <a:r>
              <a:rPr lang="en-US" sz="1800" dirty="0">
                <a:effectLst/>
                <a:latin typeface="Calibri" panose="020F0502020204030204" pitchFamily="34" charset="0"/>
                <a:ea typeface="Calibri" panose="020F0502020204030204" pitchFamily="34" charset="0"/>
                <a:cs typeface="Calibri" panose="020F0502020204030204" pitchFamily="34" charset="0"/>
              </a:rPr>
              <a:t> : </a:t>
            </a:r>
            <a:r>
              <a:rPr lang="en-US" sz="1800" dirty="0" err="1">
                <a:effectLst/>
                <a:latin typeface="Calibri" panose="020F0502020204030204" pitchFamily="34" charset="0"/>
                <a:ea typeface="Calibri" panose="020F0502020204030204" pitchFamily="34" charset="0"/>
                <a:cs typeface="Calibri" panose="020F0502020204030204" pitchFamily="34" charset="0"/>
              </a:rPr>
              <a:t>Modif</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Ications</a:t>
            </a:r>
            <a:r>
              <a:rPr lang="en-US" sz="1800" dirty="0">
                <a:effectLst/>
                <a:latin typeface="Calibri" panose="020F0502020204030204" pitchFamily="34" charset="0"/>
                <a:ea typeface="Calibri" panose="020F0502020204030204" pitchFamily="34" charset="0"/>
                <a:cs typeface="Calibri" panose="020F0502020204030204" pitchFamily="34" charset="0"/>
              </a:rPr>
              <a:t> F or,” </a:t>
            </a:r>
            <a:r>
              <a:rPr lang="en-US" sz="1800" i="1" dirty="0">
                <a:effectLst/>
                <a:latin typeface="Calibri" panose="020F0502020204030204" pitchFamily="34" charset="0"/>
                <a:ea typeface="Calibri" panose="020F0502020204030204" pitchFamily="34" charset="0"/>
                <a:cs typeface="Calibri" panose="020F0502020204030204" pitchFamily="34" charset="0"/>
              </a:rPr>
              <a:t>Proc. SIGCHI Conf. Hum. Factors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1800" i="1" dirty="0">
                <a:effectLst/>
                <a:latin typeface="Calibri" panose="020F0502020204030204" pitchFamily="34" charset="0"/>
                <a:ea typeface="Calibri" panose="020F0502020204030204" pitchFamily="34" charset="0"/>
                <a:cs typeface="Calibri" panose="020F0502020204030204" pitchFamily="34" charset="0"/>
              </a:rPr>
              <a:t>. Syst.</a:t>
            </a:r>
            <a:r>
              <a:rPr lang="en-US" sz="1800" dirty="0">
                <a:effectLst/>
                <a:latin typeface="Calibri" panose="020F0502020204030204" pitchFamily="34" charset="0"/>
                <a:ea typeface="Calibri" panose="020F0502020204030204" pitchFamily="34" charset="0"/>
                <a:cs typeface="Calibri" panose="020F0502020204030204" pitchFamily="34" charset="0"/>
              </a:rPr>
              <a:t>, 	pp. 75–92, 2016.</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[24]	P. Abtahi, D. Zhao, J. E., and J. </a:t>
            </a:r>
            <a:r>
              <a:rPr lang="en-US" sz="1800" dirty="0" err="1">
                <a:effectLst/>
                <a:latin typeface="Calibri" panose="020F0502020204030204" pitchFamily="34" charset="0"/>
                <a:ea typeface="Calibri" panose="020F0502020204030204" pitchFamily="34" charset="0"/>
                <a:cs typeface="Calibri" panose="020F0502020204030204" pitchFamily="34" charset="0"/>
              </a:rPr>
              <a:t>Landay</a:t>
            </a:r>
            <a:r>
              <a:rPr lang="en-US" sz="1800" dirty="0">
                <a:effectLst/>
                <a:latin typeface="Calibri" panose="020F0502020204030204" pitchFamily="34" charset="0"/>
                <a:ea typeface="Calibri" panose="020F0502020204030204" pitchFamily="34" charset="0"/>
                <a:cs typeface="Calibri" panose="020F0502020204030204" pitchFamily="34" charset="0"/>
              </a:rPr>
              <a:t>, “Drone Near Me: Exploring Touch-Based Human-Drone Interaction,” </a:t>
            </a:r>
            <a:r>
              <a:rPr lang="en-US" sz="1800" i="1" dirty="0">
                <a:effectLst/>
                <a:latin typeface="Calibri" panose="020F0502020204030204" pitchFamily="34" charset="0"/>
                <a:ea typeface="Calibri" panose="020F0502020204030204" pitchFamily="34" charset="0"/>
                <a:cs typeface="Calibri" panose="020F0502020204030204" pitchFamily="34" charset="0"/>
              </a:rPr>
              <a:t>Proc. ACM Interactive, Mobile, 	Wearable Ubiquitous Technol.</a:t>
            </a:r>
            <a:r>
              <a:rPr lang="en-US" sz="1800" dirty="0">
                <a:effectLst/>
                <a:latin typeface="Calibri" panose="020F0502020204030204" pitchFamily="34" charset="0"/>
                <a:ea typeface="Calibri" panose="020F0502020204030204" pitchFamily="34" charset="0"/>
                <a:cs typeface="Calibri" panose="020F0502020204030204" pitchFamily="34" charset="0"/>
              </a:rPr>
              <a:t>, vol. 1, no. 3, pp. 1–8, 2017,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10.1145/3130899.</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[25]	J. </a:t>
            </a:r>
            <a:r>
              <a:rPr lang="en-US" sz="1800" dirty="0" err="1">
                <a:effectLst/>
                <a:latin typeface="Calibri" panose="020F0502020204030204" pitchFamily="34" charset="0"/>
                <a:ea typeface="Calibri" panose="020F0502020204030204" pitchFamily="34" charset="0"/>
                <a:cs typeface="Calibri" panose="020F0502020204030204" pitchFamily="34" charset="0"/>
              </a:rPr>
              <a:t>Nagi</a:t>
            </a:r>
            <a:r>
              <a:rPr lang="en-US" sz="1800" dirty="0">
                <a:effectLst/>
                <a:latin typeface="Calibri" panose="020F0502020204030204" pitchFamily="34" charset="0"/>
                <a:ea typeface="Calibri" panose="020F0502020204030204" pitchFamily="34" charset="0"/>
                <a:cs typeface="Calibri" panose="020F0502020204030204" pitchFamily="34" charset="0"/>
              </a:rPr>
              <a:t>, A. Giusti, G. A. Di Caro, and L. M. Gambardella, “Human Control of UAVs using Face Pose Estimates and Hand Gestures,” </a:t>
            </a:r>
            <a:r>
              <a:rPr lang="en-US" sz="1800" i="1" dirty="0">
                <a:effectLst/>
                <a:latin typeface="Calibri" panose="020F0502020204030204" pitchFamily="34" charset="0"/>
                <a:ea typeface="Calibri" panose="020F0502020204030204" pitchFamily="34" charset="0"/>
                <a:cs typeface="Calibri" panose="020F0502020204030204" pitchFamily="34" charset="0"/>
              </a:rPr>
              <a:t>Proc. 2014 	ACM/IEEE Int. Conf. Human-robot Interact. - HRI ’14</a:t>
            </a:r>
            <a:r>
              <a:rPr lang="en-US" sz="1800" dirty="0">
                <a:effectLst/>
                <a:latin typeface="Calibri" panose="020F0502020204030204" pitchFamily="34" charset="0"/>
                <a:ea typeface="Calibri" panose="020F0502020204030204" pitchFamily="34" charset="0"/>
                <a:cs typeface="Calibri" panose="020F0502020204030204" pitchFamily="34" charset="0"/>
              </a:rPr>
              <a:t>, no. c, pp. 252–253, 2014, [Online]. Available: 	http://dl.acm.org/citation.cfm?doid=2559636.2559833.</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[26]	A. </a:t>
            </a:r>
            <a:r>
              <a:rPr lang="en-US" sz="1800" dirty="0" err="1">
                <a:effectLst/>
                <a:latin typeface="Calibri" panose="020F0502020204030204" pitchFamily="34" charset="0"/>
                <a:ea typeface="Calibri" panose="020F0502020204030204" pitchFamily="34" charset="0"/>
                <a:cs typeface="Calibri" panose="020F0502020204030204" pitchFamily="34" charset="0"/>
              </a:rPr>
              <a:t>Sanna</a:t>
            </a:r>
            <a:r>
              <a:rPr lang="en-US" sz="1800" dirty="0">
                <a:effectLst/>
                <a:latin typeface="Calibri" panose="020F0502020204030204" pitchFamily="34" charset="0"/>
                <a:ea typeface="Calibri" panose="020F0502020204030204" pitchFamily="34" charset="0"/>
                <a:cs typeface="Calibri" panose="020F0502020204030204" pitchFamily="34" charset="0"/>
              </a:rPr>
              <a:t>, F. Lamberti, G. </a:t>
            </a:r>
            <a:r>
              <a:rPr lang="en-US" sz="1800" dirty="0" err="1">
                <a:effectLst/>
                <a:latin typeface="Calibri" panose="020F0502020204030204" pitchFamily="34" charset="0"/>
                <a:ea typeface="Calibri" panose="020F0502020204030204" pitchFamily="34" charset="0"/>
                <a:cs typeface="Calibri" panose="020F0502020204030204" pitchFamily="34" charset="0"/>
              </a:rPr>
              <a:t>Paravati</a:t>
            </a:r>
            <a:r>
              <a:rPr lang="en-US" sz="1800" dirty="0">
                <a:effectLst/>
                <a:latin typeface="Calibri" panose="020F0502020204030204" pitchFamily="34" charset="0"/>
                <a:ea typeface="Calibri" panose="020F0502020204030204" pitchFamily="34" charset="0"/>
                <a:cs typeface="Calibri" panose="020F0502020204030204" pitchFamily="34" charset="0"/>
              </a:rPr>
              <a:t>, and F. </a:t>
            </a:r>
            <a:r>
              <a:rPr lang="en-US" sz="1800" dirty="0" err="1">
                <a:effectLst/>
                <a:latin typeface="Calibri" panose="020F0502020204030204" pitchFamily="34" charset="0"/>
                <a:ea typeface="Calibri" panose="020F0502020204030204" pitchFamily="34" charset="0"/>
                <a:cs typeface="Calibri" panose="020F0502020204030204" pitchFamily="34" charset="0"/>
              </a:rPr>
              <a:t>Manuri</a:t>
            </a:r>
            <a:r>
              <a:rPr lang="en-US" sz="1800" dirty="0">
                <a:effectLst/>
                <a:latin typeface="Calibri" panose="020F0502020204030204" pitchFamily="34" charset="0"/>
                <a:ea typeface="Calibri" panose="020F0502020204030204" pitchFamily="34" charset="0"/>
                <a:cs typeface="Calibri" panose="020F0502020204030204" pitchFamily="34" charset="0"/>
              </a:rPr>
              <a:t>, “A Kinect-based natural interface for quadrotor control,” </a:t>
            </a:r>
            <a:r>
              <a:rPr lang="en-US" sz="1800" i="1" dirty="0">
                <a:effectLst/>
                <a:latin typeface="Calibri" panose="020F0502020204030204" pitchFamily="34" charset="0"/>
                <a:ea typeface="Calibri" panose="020F0502020204030204" pitchFamily="34" charset="0"/>
                <a:cs typeface="Calibri" panose="020F0502020204030204" pitchFamily="34" charset="0"/>
              </a:rPr>
              <a:t>Entertain.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vol. 4, no. 3, pp. 	179–186, 2013,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10.1016/j.entcom.2013.01.001.</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[27]	W. S. Ng and E. </a:t>
            </a:r>
            <a:r>
              <a:rPr lang="en-US" sz="1800" dirty="0" err="1">
                <a:effectLst/>
                <a:latin typeface="Calibri" panose="020F0502020204030204" pitchFamily="34" charset="0"/>
                <a:ea typeface="Calibri" panose="020F0502020204030204" pitchFamily="34" charset="0"/>
                <a:cs typeface="Calibri" panose="020F0502020204030204" pitchFamily="34" charset="0"/>
              </a:rPr>
              <a:t>Sharlin</a:t>
            </a:r>
            <a:r>
              <a:rPr lang="en-US" sz="1800" dirty="0">
                <a:effectLst/>
                <a:latin typeface="Calibri" panose="020F0502020204030204" pitchFamily="34" charset="0"/>
                <a:ea typeface="Calibri" panose="020F0502020204030204" pitchFamily="34" charset="0"/>
                <a:cs typeface="Calibri" panose="020F0502020204030204" pitchFamily="34" charset="0"/>
              </a:rPr>
              <a:t>, “Collocated interaction with flying robots,” </a:t>
            </a:r>
            <a:r>
              <a:rPr lang="en-US" sz="1800" i="1" dirty="0">
                <a:effectLst/>
                <a:latin typeface="Calibri" panose="020F0502020204030204" pitchFamily="34" charset="0"/>
                <a:ea typeface="Calibri" panose="020F0502020204030204" pitchFamily="34" charset="0"/>
                <a:cs typeface="Calibri" panose="020F0502020204030204" pitchFamily="34" charset="0"/>
              </a:rPr>
              <a:t>Proc. - IEEE Int. Work. Robot Hum. Interact.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Commun</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pp. 143–149, 2011,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10.1109/ROMAN.2011.6005280.</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[28]	J. R. </a:t>
            </a:r>
            <a:r>
              <a:rPr lang="en-US" sz="1800" dirty="0" err="1">
                <a:effectLst/>
                <a:latin typeface="Calibri" panose="020F0502020204030204" pitchFamily="34" charset="0"/>
                <a:ea typeface="Calibri" panose="020F0502020204030204" pitchFamily="34" charset="0"/>
                <a:cs typeface="Calibri" panose="020F0502020204030204" pitchFamily="34" charset="0"/>
              </a:rPr>
              <a:t>Cauchard</a:t>
            </a:r>
            <a:r>
              <a:rPr lang="en-US" sz="1800" dirty="0">
                <a:effectLst/>
                <a:latin typeface="Calibri" panose="020F0502020204030204" pitchFamily="34" charset="0"/>
                <a:ea typeface="Calibri" panose="020F0502020204030204" pitchFamily="34" charset="0"/>
                <a:cs typeface="Calibri" panose="020F0502020204030204" pitchFamily="34" charset="0"/>
              </a:rPr>
              <a:t>, L. E. Jane, K. Y. </a:t>
            </a:r>
            <a:r>
              <a:rPr lang="en-US" sz="1800" dirty="0" err="1">
                <a:effectLst/>
                <a:latin typeface="Calibri" panose="020F0502020204030204" pitchFamily="34" charset="0"/>
                <a:ea typeface="Calibri" panose="020F0502020204030204" pitchFamily="34" charset="0"/>
                <a:cs typeface="Calibri" panose="020F0502020204030204" pitchFamily="34" charset="0"/>
              </a:rPr>
              <a:t>Zhai</a:t>
            </a:r>
            <a:r>
              <a:rPr lang="en-US" sz="1800" dirty="0">
                <a:effectLst/>
                <a:latin typeface="Calibri" panose="020F0502020204030204" pitchFamily="34" charset="0"/>
                <a:ea typeface="Calibri" panose="020F0502020204030204" pitchFamily="34" charset="0"/>
                <a:cs typeface="Calibri" panose="020F0502020204030204" pitchFamily="34" charset="0"/>
              </a:rPr>
              <a:t>, and J. A. </a:t>
            </a:r>
            <a:r>
              <a:rPr lang="en-US" sz="1800" dirty="0" err="1">
                <a:effectLst/>
                <a:latin typeface="Calibri" panose="020F0502020204030204" pitchFamily="34" charset="0"/>
                <a:ea typeface="Calibri" panose="020F0502020204030204" pitchFamily="34" charset="0"/>
                <a:cs typeface="Calibri" panose="020F0502020204030204" pitchFamily="34" charset="0"/>
              </a:rPr>
              <a:t>Landay</a:t>
            </a:r>
            <a:r>
              <a:rPr lang="en-US" sz="1800" dirty="0">
                <a:effectLst/>
                <a:latin typeface="Calibri" panose="020F0502020204030204" pitchFamily="34" charset="0"/>
                <a:ea typeface="Calibri" panose="020F0502020204030204" pitchFamily="34" charset="0"/>
                <a:cs typeface="Calibri" panose="020F0502020204030204" pitchFamily="34" charset="0"/>
              </a:rPr>
              <a:t>, “Drone &amp; Me : A n Exploration I </a:t>
            </a:r>
            <a:r>
              <a:rPr lang="en-US" sz="1800" dirty="0" err="1">
                <a:effectLst/>
                <a:latin typeface="Calibri" panose="020F0502020204030204" pitchFamily="34" charset="0"/>
                <a:ea typeface="Calibri" panose="020F0502020204030204" pitchFamily="34" charset="0"/>
                <a:cs typeface="Calibri" panose="020F0502020204030204" pitchFamily="34" charset="0"/>
              </a:rPr>
              <a:t>nto</a:t>
            </a:r>
            <a:r>
              <a:rPr lang="en-US" sz="1800" dirty="0">
                <a:effectLst/>
                <a:latin typeface="Calibri" panose="020F0502020204030204" pitchFamily="34" charset="0"/>
                <a:ea typeface="Calibri" panose="020F0502020204030204" pitchFamily="34" charset="0"/>
                <a:cs typeface="Calibri" panose="020F0502020204030204" pitchFamily="34" charset="0"/>
              </a:rPr>
              <a:t> Natural Human - D </a:t>
            </a:r>
            <a:r>
              <a:rPr lang="en-US" sz="1800" dirty="0" err="1">
                <a:effectLst/>
                <a:latin typeface="Calibri" panose="020F0502020204030204" pitchFamily="34" charset="0"/>
                <a:ea typeface="Calibri" panose="020F0502020204030204" pitchFamily="34" charset="0"/>
                <a:cs typeface="Calibri" panose="020F0502020204030204" pitchFamily="34" charset="0"/>
              </a:rPr>
              <a:t>rone</a:t>
            </a:r>
            <a:r>
              <a:rPr lang="en-US" sz="1800" dirty="0">
                <a:effectLst/>
                <a:latin typeface="Calibri" panose="020F0502020204030204" pitchFamily="34" charset="0"/>
                <a:ea typeface="Calibri" panose="020F0502020204030204" pitchFamily="34" charset="0"/>
                <a:cs typeface="Calibri" panose="020F0502020204030204" pitchFamily="34" charset="0"/>
              </a:rPr>
              <a:t> Interaction.”</a:t>
            </a:r>
          </a:p>
          <a:p>
            <a:pPr marL="0" indent="0" algn="just" rtl="0">
              <a:lnSpc>
                <a:spcPct val="107000"/>
              </a:lnSpc>
              <a:spcAft>
                <a:spcPts val="80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[31]	M. </a:t>
            </a:r>
            <a:r>
              <a:rPr lang="en-US" sz="1800" dirty="0" err="1">
                <a:effectLst/>
                <a:latin typeface="Calibri" panose="020F0502020204030204" pitchFamily="34" charset="0"/>
                <a:ea typeface="Calibri" panose="020F0502020204030204" pitchFamily="34" charset="0"/>
                <a:cs typeface="Calibri" panose="020F0502020204030204" pitchFamily="34" charset="0"/>
              </a:rPr>
              <a:t>Oudah</a:t>
            </a:r>
            <a:r>
              <a:rPr lang="en-US" sz="1800" dirty="0">
                <a:effectLst/>
                <a:latin typeface="Calibri" panose="020F0502020204030204" pitchFamily="34" charset="0"/>
                <a:ea typeface="Calibri" panose="020F0502020204030204" pitchFamily="34" charset="0"/>
                <a:cs typeface="Calibri" panose="020F0502020204030204" pitchFamily="34" charset="0"/>
              </a:rPr>
              <a:t>, A. Al-</a:t>
            </a:r>
            <a:r>
              <a:rPr lang="en-US" sz="1800" dirty="0" err="1">
                <a:effectLst/>
                <a:latin typeface="Calibri" panose="020F0502020204030204" pitchFamily="34" charset="0"/>
                <a:ea typeface="Calibri" panose="020F0502020204030204" pitchFamily="34" charset="0"/>
                <a:cs typeface="Calibri" panose="020F0502020204030204" pitchFamily="34" charset="0"/>
              </a:rPr>
              <a:t>Naji</a:t>
            </a:r>
            <a:r>
              <a:rPr lang="en-US" sz="1800" dirty="0">
                <a:effectLst/>
                <a:latin typeface="Calibri" panose="020F0502020204030204" pitchFamily="34" charset="0"/>
                <a:ea typeface="Calibri" panose="020F0502020204030204" pitchFamily="34" charset="0"/>
                <a:cs typeface="Calibri" panose="020F0502020204030204" pitchFamily="34" charset="0"/>
              </a:rPr>
              <a:t>, and J. </a:t>
            </a:r>
            <a:r>
              <a:rPr lang="en-US" sz="1800" dirty="0" err="1">
                <a:effectLst/>
                <a:latin typeface="Calibri" panose="020F0502020204030204" pitchFamily="34" charset="0"/>
                <a:ea typeface="Calibri" panose="020F0502020204030204" pitchFamily="34" charset="0"/>
                <a:cs typeface="Calibri" panose="020F0502020204030204" pitchFamily="34" charset="0"/>
              </a:rPr>
              <a:t>Chahl</a:t>
            </a:r>
            <a:r>
              <a:rPr lang="en-US" sz="1800" dirty="0">
                <a:effectLst/>
                <a:latin typeface="Calibri" panose="020F0502020204030204" pitchFamily="34" charset="0"/>
                <a:ea typeface="Calibri" panose="020F0502020204030204" pitchFamily="34" charset="0"/>
                <a:cs typeface="Calibri" panose="020F0502020204030204" pitchFamily="34" charset="0"/>
              </a:rPr>
              <a:t>, “Hand Gesture Recognition Based on Computer Vision: A Review of Techniques,” </a:t>
            </a:r>
            <a:r>
              <a:rPr lang="en-US" sz="1800" i="1" dirty="0">
                <a:effectLst/>
                <a:latin typeface="Calibri" panose="020F0502020204030204" pitchFamily="34" charset="0"/>
                <a:ea typeface="Calibri" panose="020F0502020204030204" pitchFamily="34" charset="0"/>
                <a:cs typeface="Calibri" panose="020F0502020204030204" pitchFamily="34" charset="0"/>
              </a:rPr>
              <a:t>J. Imaging</a:t>
            </a:r>
            <a:r>
              <a:rPr lang="en-US" sz="1800" dirty="0">
                <a:effectLst/>
                <a:latin typeface="Calibri" panose="020F0502020204030204" pitchFamily="34" charset="0"/>
                <a:ea typeface="Calibri" panose="020F0502020204030204" pitchFamily="34" charset="0"/>
                <a:cs typeface="Calibri" panose="020F0502020204030204" pitchFamily="34" charset="0"/>
              </a:rPr>
              <a:t>, vol. 6, no. 8, 	2020,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10.3390/JIMAGING6080073.</a:t>
            </a:r>
          </a:p>
          <a:p>
            <a:pPr marL="114300" indent="0" algn="l" rtl="0">
              <a:buNone/>
            </a:pPr>
            <a:endParaRPr lang="he-IL" dirty="0"/>
          </a:p>
        </p:txBody>
      </p:sp>
      <p:sp>
        <p:nvSpPr>
          <p:cNvPr id="4" name="Slide Number Placeholder 3">
            <a:extLst>
              <a:ext uri="{FF2B5EF4-FFF2-40B4-BE49-F238E27FC236}">
                <a16:creationId xmlns:a16="http://schemas.microsoft.com/office/drawing/2014/main" id="{49EA5D77-C947-40FC-861B-8449F6E1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593481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5"/>
          <p:cNvSpPr txBox="1">
            <a:spLocks noGrp="1"/>
          </p:cNvSpPr>
          <p:nvPr>
            <p:ph idx="1"/>
          </p:nvPr>
        </p:nvSpPr>
        <p:spPr>
          <a:xfrm>
            <a:off x="3602877" y="2667000"/>
            <a:ext cx="4986246" cy="1524000"/>
          </a:xfrm>
          <a:prstGeom prst="rect">
            <a:avLst/>
          </a:prstGeom>
          <a:noFill/>
          <a:ln>
            <a:noFill/>
          </a:ln>
        </p:spPr>
        <p:txBody>
          <a:bodyPr spcFirstLastPara="1" wrap="square" lIns="91425" tIns="45700" rIns="91425" bIns="45700" anchor="t" anchorCtr="0">
            <a:normAutofit fontScale="92500"/>
          </a:bodyPr>
          <a:lstStyle/>
          <a:p>
            <a:pPr marL="0" lvl="0" indent="0" algn="ctr" rtl="1">
              <a:lnSpc>
                <a:spcPct val="100000"/>
              </a:lnSpc>
              <a:spcBef>
                <a:spcPts val="0"/>
              </a:spcBef>
              <a:spcAft>
                <a:spcPts val="0"/>
              </a:spcAft>
              <a:buSzPct val="108108"/>
              <a:buNone/>
            </a:pPr>
            <a:r>
              <a:rPr lang="en-US" sz="7200" b="1"/>
              <a:t>Questions?</a:t>
            </a:r>
            <a:endParaRPr sz="7200" b="1"/>
          </a:p>
        </p:txBody>
      </p:sp>
      <p:sp>
        <p:nvSpPr>
          <p:cNvPr id="287" name="Google Shape;287;p1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22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5" name="Google Shape;185;p3"/>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3</a:t>
            </a:fld>
            <a:endParaRPr/>
          </a:p>
        </p:txBody>
      </p:sp>
      <p:graphicFrame>
        <p:nvGraphicFramePr>
          <p:cNvPr id="4" name="Diagram 3">
            <a:extLst>
              <a:ext uri="{FF2B5EF4-FFF2-40B4-BE49-F238E27FC236}">
                <a16:creationId xmlns:a16="http://schemas.microsoft.com/office/drawing/2014/main" id="{8455F015-879F-4C16-8A88-980AA4554799}"/>
              </a:ext>
            </a:extLst>
          </p:cNvPr>
          <p:cNvGraphicFramePr/>
          <p:nvPr>
            <p:extLst>
              <p:ext uri="{D42A27DB-BD31-4B8C-83A1-F6EECF244321}">
                <p14:modId xmlns:p14="http://schemas.microsoft.com/office/powerpoint/2010/main" val="2089682593"/>
              </p:ext>
            </p:extLst>
          </p:nvPr>
        </p:nvGraphicFramePr>
        <p:xfrm>
          <a:off x="1257299" y="368838"/>
          <a:ext cx="9677401" cy="612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9D52-9483-4EF7-AD7A-CE1651D89F37}"/>
              </a:ext>
            </a:extLst>
          </p:cNvPr>
          <p:cNvSpPr>
            <a:spLocks noGrp="1"/>
          </p:cNvSpPr>
          <p:nvPr>
            <p:ph type="title"/>
          </p:nvPr>
        </p:nvSpPr>
        <p:spPr>
          <a:xfrm>
            <a:off x="2321462" y="512462"/>
            <a:ext cx="8911687" cy="1280890"/>
          </a:xfrm>
        </p:spPr>
        <p:txBody>
          <a:bodyPr/>
          <a:lstStyle/>
          <a:p>
            <a:r>
              <a:rPr lang="en-US" sz="3600" dirty="0"/>
              <a:t>Background &amp; Motivation</a:t>
            </a:r>
            <a:endParaRPr lang="he-IL" dirty="0"/>
          </a:p>
        </p:txBody>
      </p:sp>
      <p:sp>
        <p:nvSpPr>
          <p:cNvPr id="4" name="Slide Number Placeholder 3">
            <a:extLst>
              <a:ext uri="{FF2B5EF4-FFF2-40B4-BE49-F238E27FC236}">
                <a16:creationId xmlns:a16="http://schemas.microsoft.com/office/drawing/2014/main" id="{5FE821AA-FC15-464C-B840-6E6D852AA9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2050" name="Picture 2" descr="How We Train Our Rescue Teams | MRS Training &amp;amp; Rescue">
            <a:extLst>
              <a:ext uri="{FF2B5EF4-FFF2-40B4-BE49-F238E27FC236}">
                <a16:creationId xmlns:a16="http://schemas.microsoft.com/office/drawing/2014/main" id="{4ED632A4-F906-4B73-9179-4DD7C7AD6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412" y="1968405"/>
            <a:ext cx="5759684" cy="38326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icopter money as a policy option | VOX, CEPR Policy Portal">
            <a:extLst>
              <a:ext uri="{FF2B5EF4-FFF2-40B4-BE49-F238E27FC236}">
                <a16:creationId xmlns:a16="http://schemas.microsoft.com/office/drawing/2014/main" id="{B9C455DA-A7F9-4852-ABC0-F73E9CFE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7281" y="1968405"/>
            <a:ext cx="1775169" cy="8911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Photo | Drone fly over curve river surrounded by forests and fields  with ground road, aerial view landscape">
            <a:extLst>
              <a:ext uri="{FF2B5EF4-FFF2-40B4-BE49-F238E27FC236}">
                <a16:creationId xmlns:a16="http://schemas.microsoft.com/office/drawing/2014/main" id="{71C1E2E2-225D-4F78-8BD1-8FA1BB53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6725" y="3346040"/>
            <a:ext cx="1750447" cy="984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0FFA7-22D5-45BB-8C51-E731ABBAB997}"/>
              </a:ext>
            </a:extLst>
          </p:cNvPr>
          <p:cNvPicPr>
            <a:picLocks noChangeAspect="1"/>
          </p:cNvPicPr>
          <p:nvPr/>
        </p:nvPicPr>
        <p:blipFill>
          <a:blip r:embed="rId6"/>
          <a:stretch>
            <a:fillRect/>
          </a:stretch>
        </p:blipFill>
        <p:spPr>
          <a:xfrm>
            <a:off x="10032003" y="4816818"/>
            <a:ext cx="1775169" cy="984277"/>
          </a:xfrm>
          <a:prstGeom prst="rect">
            <a:avLst/>
          </a:prstGeom>
        </p:spPr>
      </p:pic>
    </p:spTree>
    <p:extLst>
      <p:ext uri="{BB962C8B-B14F-4D97-AF65-F5344CB8AC3E}">
        <p14:creationId xmlns:p14="http://schemas.microsoft.com/office/powerpoint/2010/main" val="267269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9D52-9483-4EF7-AD7A-CE1651D89F37}"/>
              </a:ext>
            </a:extLst>
          </p:cNvPr>
          <p:cNvSpPr>
            <a:spLocks noGrp="1"/>
          </p:cNvSpPr>
          <p:nvPr>
            <p:ph type="title"/>
          </p:nvPr>
        </p:nvSpPr>
        <p:spPr>
          <a:xfrm>
            <a:off x="2321462" y="512462"/>
            <a:ext cx="8911687" cy="1280890"/>
          </a:xfrm>
        </p:spPr>
        <p:txBody>
          <a:bodyPr/>
          <a:lstStyle/>
          <a:p>
            <a:r>
              <a:rPr lang="en-US" sz="3600" dirty="0"/>
              <a:t>Background &amp; Motivation</a:t>
            </a:r>
            <a:endParaRPr lang="he-IL" dirty="0"/>
          </a:p>
        </p:txBody>
      </p:sp>
      <p:sp>
        <p:nvSpPr>
          <p:cNvPr id="4" name="Slide Number Placeholder 3">
            <a:extLst>
              <a:ext uri="{FF2B5EF4-FFF2-40B4-BE49-F238E27FC236}">
                <a16:creationId xmlns:a16="http://schemas.microsoft.com/office/drawing/2014/main" id="{5FE821AA-FC15-464C-B840-6E6D852AA9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2050" name="Picture 2" descr="How We Train Our Rescue Teams | MRS Training &amp;amp; Rescue">
            <a:extLst>
              <a:ext uri="{FF2B5EF4-FFF2-40B4-BE49-F238E27FC236}">
                <a16:creationId xmlns:a16="http://schemas.microsoft.com/office/drawing/2014/main" id="{4ED632A4-F906-4B73-9179-4DD7C7AD6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817" y="1793352"/>
            <a:ext cx="1779355" cy="1184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icopter money as a policy option | VOX, CEPR Policy Portal">
            <a:extLst>
              <a:ext uri="{FF2B5EF4-FFF2-40B4-BE49-F238E27FC236}">
                <a16:creationId xmlns:a16="http://schemas.microsoft.com/office/drawing/2014/main" id="{B9C455DA-A7F9-4852-ABC0-F73E9CFE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131" y="2159740"/>
            <a:ext cx="6687000" cy="3356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Photo | Drone fly over curve river surrounded by forests and fields  with ground road, aerial view landscape">
            <a:extLst>
              <a:ext uri="{FF2B5EF4-FFF2-40B4-BE49-F238E27FC236}">
                <a16:creationId xmlns:a16="http://schemas.microsoft.com/office/drawing/2014/main" id="{71C1E2E2-225D-4F78-8BD1-8FA1BB53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6725" y="3346040"/>
            <a:ext cx="1750447" cy="984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0FFA7-22D5-45BB-8C51-E731ABBAB997}"/>
              </a:ext>
            </a:extLst>
          </p:cNvPr>
          <p:cNvPicPr>
            <a:picLocks noChangeAspect="1"/>
          </p:cNvPicPr>
          <p:nvPr/>
        </p:nvPicPr>
        <p:blipFill>
          <a:blip r:embed="rId6"/>
          <a:stretch>
            <a:fillRect/>
          </a:stretch>
        </p:blipFill>
        <p:spPr>
          <a:xfrm>
            <a:off x="10032003" y="4816818"/>
            <a:ext cx="1775169" cy="984277"/>
          </a:xfrm>
          <a:prstGeom prst="rect">
            <a:avLst/>
          </a:prstGeom>
        </p:spPr>
      </p:pic>
    </p:spTree>
    <p:extLst>
      <p:ext uri="{BB962C8B-B14F-4D97-AF65-F5344CB8AC3E}">
        <p14:creationId xmlns:p14="http://schemas.microsoft.com/office/powerpoint/2010/main" val="166523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9D52-9483-4EF7-AD7A-CE1651D89F37}"/>
              </a:ext>
            </a:extLst>
          </p:cNvPr>
          <p:cNvSpPr>
            <a:spLocks noGrp="1"/>
          </p:cNvSpPr>
          <p:nvPr>
            <p:ph type="title"/>
          </p:nvPr>
        </p:nvSpPr>
        <p:spPr>
          <a:xfrm>
            <a:off x="2321462" y="512462"/>
            <a:ext cx="8911687" cy="1280890"/>
          </a:xfrm>
        </p:spPr>
        <p:txBody>
          <a:bodyPr/>
          <a:lstStyle/>
          <a:p>
            <a:r>
              <a:rPr lang="en-US" sz="3600" dirty="0"/>
              <a:t>Background &amp; Motivation</a:t>
            </a:r>
            <a:endParaRPr lang="he-IL" dirty="0"/>
          </a:p>
        </p:txBody>
      </p:sp>
      <p:sp>
        <p:nvSpPr>
          <p:cNvPr id="4" name="Slide Number Placeholder 3">
            <a:extLst>
              <a:ext uri="{FF2B5EF4-FFF2-40B4-BE49-F238E27FC236}">
                <a16:creationId xmlns:a16="http://schemas.microsoft.com/office/drawing/2014/main" id="{5FE821AA-FC15-464C-B840-6E6D852AA9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2050" name="Picture 2" descr="How We Train Our Rescue Teams | MRS Training &amp;amp; Rescue">
            <a:extLst>
              <a:ext uri="{FF2B5EF4-FFF2-40B4-BE49-F238E27FC236}">
                <a16:creationId xmlns:a16="http://schemas.microsoft.com/office/drawing/2014/main" id="{4ED632A4-F906-4B73-9179-4DD7C7AD6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817" y="1793352"/>
            <a:ext cx="1779355" cy="1184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icopter money as a policy option | VOX, CEPR Policy Portal">
            <a:extLst>
              <a:ext uri="{FF2B5EF4-FFF2-40B4-BE49-F238E27FC236}">
                <a16:creationId xmlns:a16="http://schemas.microsoft.com/office/drawing/2014/main" id="{B9C455DA-A7F9-4852-ABC0-F73E9CFE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817" y="3450859"/>
            <a:ext cx="1779355" cy="8932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Photo | Drone fly over curve river surrounded by forests and fields  with ground road, aerial view landscape">
            <a:extLst>
              <a:ext uri="{FF2B5EF4-FFF2-40B4-BE49-F238E27FC236}">
                <a16:creationId xmlns:a16="http://schemas.microsoft.com/office/drawing/2014/main" id="{71C1E2E2-225D-4F78-8BD1-8FA1BB53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684" y="1793352"/>
            <a:ext cx="6687000" cy="3760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0FFA7-22D5-45BB-8C51-E731ABBAB997}"/>
              </a:ext>
            </a:extLst>
          </p:cNvPr>
          <p:cNvPicPr>
            <a:picLocks noChangeAspect="1"/>
          </p:cNvPicPr>
          <p:nvPr/>
        </p:nvPicPr>
        <p:blipFill>
          <a:blip r:embed="rId6"/>
          <a:stretch>
            <a:fillRect/>
          </a:stretch>
        </p:blipFill>
        <p:spPr>
          <a:xfrm>
            <a:off x="10032003" y="4816818"/>
            <a:ext cx="1775169" cy="984277"/>
          </a:xfrm>
          <a:prstGeom prst="rect">
            <a:avLst/>
          </a:prstGeom>
        </p:spPr>
      </p:pic>
    </p:spTree>
    <p:extLst>
      <p:ext uri="{BB962C8B-B14F-4D97-AF65-F5344CB8AC3E}">
        <p14:creationId xmlns:p14="http://schemas.microsoft.com/office/powerpoint/2010/main" val="352773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9D52-9483-4EF7-AD7A-CE1651D89F37}"/>
              </a:ext>
            </a:extLst>
          </p:cNvPr>
          <p:cNvSpPr>
            <a:spLocks noGrp="1"/>
          </p:cNvSpPr>
          <p:nvPr>
            <p:ph type="title"/>
          </p:nvPr>
        </p:nvSpPr>
        <p:spPr>
          <a:xfrm>
            <a:off x="2321462" y="512462"/>
            <a:ext cx="8911687" cy="1280890"/>
          </a:xfrm>
        </p:spPr>
        <p:txBody>
          <a:bodyPr/>
          <a:lstStyle/>
          <a:p>
            <a:r>
              <a:rPr lang="en-US" sz="3600" dirty="0"/>
              <a:t>Background &amp; Motivation</a:t>
            </a:r>
            <a:endParaRPr lang="he-IL" dirty="0"/>
          </a:p>
        </p:txBody>
      </p:sp>
      <p:sp>
        <p:nvSpPr>
          <p:cNvPr id="4" name="Slide Number Placeholder 3">
            <a:extLst>
              <a:ext uri="{FF2B5EF4-FFF2-40B4-BE49-F238E27FC236}">
                <a16:creationId xmlns:a16="http://schemas.microsoft.com/office/drawing/2014/main" id="{5FE821AA-FC15-464C-B840-6E6D852AA9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2050" name="Picture 2" descr="How We Train Our Rescue Teams | MRS Training &amp;amp; Rescue">
            <a:extLst>
              <a:ext uri="{FF2B5EF4-FFF2-40B4-BE49-F238E27FC236}">
                <a16:creationId xmlns:a16="http://schemas.microsoft.com/office/drawing/2014/main" id="{4ED632A4-F906-4B73-9179-4DD7C7AD6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817" y="1793352"/>
            <a:ext cx="1779355" cy="1184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elicopter money as a policy option | VOX, CEPR Policy Portal">
            <a:extLst>
              <a:ext uri="{FF2B5EF4-FFF2-40B4-BE49-F238E27FC236}">
                <a16:creationId xmlns:a16="http://schemas.microsoft.com/office/drawing/2014/main" id="{B9C455DA-A7F9-4852-ABC0-F73E9CFE5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817" y="3450859"/>
            <a:ext cx="1779355" cy="89323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remium Photo | Drone fly over curve river surrounded by forests and fields  with ground road, aerial view landscape">
            <a:extLst>
              <a:ext uri="{FF2B5EF4-FFF2-40B4-BE49-F238E27FC236}">
                <a16:creationId xmlns:a16="http://schemas.microsoft.com/office/drawing/2014/main" id="{71C1E2E2-225D-4F78-8BD1-8FA1BB5336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27816" y="4902389"/>
            <a:ext cx="1779355" cy="10005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9B0FFA7-22D5-45BB-8C51-E731ABBAB997}"/>
              </a:ext>
            </a:extLst>
          </p:cNvPr>
          <p:cNvPicPr>
            <a:picLocks noChangeAspect="1"/>
          </p:cNvPicPr>
          <p:nvPr/>
        </p:nvPicPr>
        <p:blipFill>
          <a:blip r:embed="rId6"/>
          <a:stretch>
            <a:fillRect/>
          </a:stretch>
        </p:blipFill>
        <p:spPr>
          <a:xfrm>
            <a:off x="2474737" y="2125812"/>
            <a:ext cx="6371335" cy="3532711"/>
          </a:xfrm>
          <a:prstGeom prst="rect">
            <a:avLst/>
          </a:prstGeom>
        </p:spPr>
      </p:pic>
    </p:spTree>
    <p:extLst>
      <p:ext uri="{BB962C8B-B14F-4D97-AF65-F5344CB8AC3E}">
        <p14:creationId xmlns:p14="http://schemas.microsoft.com/office/powerpoint/2010/main" val="2427584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dd7d26e31d_2_0"/>
          <p:cNvSpPr txBox="1">
            <a:spLocks noGrp="1"/>
          </p:cNvSpPr>
          <p:nvPr>
            <p:ph type="title"/>
          </p:nvPr>
        </p:nvSpPr>
        <p:spPr>
          <a:prstGeom prst="rect">
            <a:avLst/>
          </a:prstGeom>
          <a:noFill/>
          <a:ln>
            <a:noFill/>
          </a:ln>
        </p:spPr>
        <p:txBody>
          <a:bodyPr spcFirstLastPara="1" wrap="square" lIns="91425" tIns="45700" rIns="91425" bIns="45700" anchor="t" anchorCtr="0">
            <a:normAutofit/>
          </a:bodyPr>
          <a:lstStyle/>
          <a:p>
            <a:pPr marL="0" lvl="0" indent="0" algn="l" rtl="1">
              <a:lnSpc>
                <a:spcPct val="100000"/>
              </a:lnSpc>
              <a:spcBef>
                <a:spcPts val="0"/>
              </a:spcBef>
              <a:spcAft>
                <a:spcPts val="0"/>
              </a:spcAft>
              <a:buClr>
                <a:srgbClr val="262626"/>
              </a:buClr>
              <a:buSzPts val="3600"/>
              <a:buFont typeface="Century Gothic"/>
              <a:buNone/>
            </a:pPr>
            <a:r>
              <a:rPr lang="en-US" sz="4400" dirty="0"/>
              <a:t>Background</a:t>
            </a:r>
            <a:endParaRPr sz="4400" dirty="0"/>
          </a:p>
        </p:txBody>
      </p:sp>
      <p:sp>
        <p:nvSpPr>
          <p:cNvPr id="207" name="Google Shape;207;gdd7d26e31d_2_0"/>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2000"/>
              <a:buNone/>
            </a:pPr>
            <a:fld id="{00000000-1234-1234-1234-123412341234}" type="slidenum">
              <a:rPr lang="en-US"/>
              <a:t>8</a:t>
            </a:fld>
            <a:endParaRPr/>
          </a:p>
        </p:txBody>
      </p:sp>
      <p:pic>
        <p:nvPicPr>
          <p:cNvPr id="209" name="Google Shape;209;gdd7d26e31d_2_0"/>
          <p:cNvPicPr preferRelativeResize="0"/>
          <p:nvPr/>
        </p:nvPicPr>
        <p:blipFill rotWithShape="1">
          <a:blip r:embed="rId3">
            <a:alphaModFix/>
          </a:blip>
          <a:srcRect/>
          <a:stretch/>
        </p:blipFill>
        <p:spPr>
          <a:xfrm>
            <a:off x="1286355" y="3488819"/>
            <a:ext cx="1800000" cy="1800000"/>
          </a:xfrm>
          <a:prstGeom prst="ellipse">
            <a:avLst/>
          </a:prstGeom>
          <a:ln w="3175"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1" name="Google Shape;211;gdd7d26e31d_2_0"/>
          <p:cNvPicPr preferRelativeResize="0"/>
          <p:nvPr/>
        </p:nvPicPr>
        <p:blipFill rotWithShape="1">
          <a:blip r:embed="rId4">
            <a:alphaModFix/>
          </a:blip>
          <a:srcRect/>
          <a:stretch/>
        </p:blipFill>
        <p:spPr>
          <a:xfrm>
            <a:off x="6268232" y="3429000"/>
            <a:ext cx="1800000" cy="180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2" name="Google Shape;212;gdd7d26e31d_2_0"/>
          <p:cNvPicPr preferRelativeResize="0"/>
          <p:nvPr/>
        </p:nvPicPr>
        <p:blipFill rotWithShape="1">
          <a:blip r:embed="rId5">
            <a:alphaModFix/>
          </a:blip>
          <a:srcRect/>
          <a:stretch/>
        </p:blipFill>
        <p:spPr>
          <a:xfrm>
            <a:off x="8761221" y="2612891"/>
            <a:ext cx="3240000" cy="324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448E96BE-AD07-451F-AC80-04EAE7BDDC79}"/>
              </a:ext>
            </a:extLst>
          </p:cNvPr>
          <p:cNvSpPr txBox="1"/>
          <p:nvPr/>
        </p:nvSpPr>
        <p:spPr>
          <a:xfrm>
            <a:off x="800721" y="2612891"/>
            <a:ext cx="2473194" cy="369332"/>
          </a:xfrm>
          <a:prstGeom prst="rect">
            <a:avLst/>
          </a:prstGeom>
          <a:noFill/>
        </p:spPr>
        <p:txBody>
          <a:bodyPr wrap="square" rtlCol="1">
            <a:spAutoFit/>
          </a:bodyPr>
          <a:lstStyle/>
          <a:p>
            <a:pPr marL="571500" lvl="1" algn="l" rtl="0">
              <a:spcBef>
                <a:spcPts val="0"/>
              </a:spcBef>
              <a:spcAft>
                <a:spcPts val="0"/>
              </a:spcAft>
              <a:buSzPts val="1800"/>
            </a:pPr>
            <a:r>
              <a:rPr lang="en-US" dirty="0">
                <a:solidFill>
                  <a:schemeClr val="dk1"/>
                </a:solidFill>
              </a:rPr>
              <a:t>Voice control</a:t>
            </a:r>
          </a:p>
        </p:txBody>
      </p:sp>
      <p:sp>
        <p:nvSpPr>
          <p:cNvPr id="3" name="TextBox 2">
            <a:extLst>
              <a:ext uri="{FF2B5EF4-FFF2-40B4-BE49-F238E27FC236}">
                <a16:creationId xmlns:a16="http://schemas.microsoft.com/office/drawing/2014/main" id="{A8B52714-3FCB-468C-AE70-B8E365A0FC30}"/>
              </a:ext>
            </a:extLst>
          </p:cNvPr>
          <p:cNvSpPr txBox="1"/>
          <p:nvPr/>
        </p:nvSpPr>
        <p:spPr>
          <a:xfrm>
            <a:off x="3650105" y="2623314"/>
            <a:ext cx="2060257" cy="369332"/>
          </a:xfrm>
          <a:prstGeom prst="rect">
            <a:avLst/>
          </a:prstGeom>
          <a:noFill/>
        </p:spPr>
        <p:txBody>
          <a:bodyPr wrap="square" rtlCol="1">
            <a:spAutoFit/>
          </a:bodyPr>
          <a:lstStyle/>
          <a:p>
            <a:r>
              <a:rPr lang="en-US" dirty="0">
                <a:solidFill>
                  <a:schemeClr val="dk1"/>
                </a:solidFill>
              </a:rPr>
              <a:t>Remote control</a:t>
            </a:r>
            <a:endParaRPr lang="he-IL" dirty="0"/>
          </a:p>
        </p:txBody>
      </p:sp>
      <p:sp>
        <p:nvSpPr>
          <p:cNvPr id="4" name="TextBox 3">
            <a:extLst>
              <a:ext uri="{FF2B5EF4-FFF2-40B4-BE49-F238E27FC236}">
                <a16:creationId xmlns:a16="http://schemas.microsoft.com/office/drawing/2014/main" id="{42BC3484-38B6-4A86-9132-858E1EF03B23}"/>
              </a:ext>
            </a:extLst>
          </p:cNvPr>
          <p:cNvSpPr txBox="1"/>
          <p:nvPr/>
        </p:nvSpPr>
        <p:spPr>
          <a:xfrm>
            <a:off x="6050471" y="2612891"/>
            <a:ext cx="2235521" cy="369332"/>
          </a:xfrm>
          <a:prstGeom prst="rect">
            <a:avLst/>
          </a:prstGeom>
          <a:noFill/>
        </p:spPr>
        <p:txBody>
          <a:bodyPr wrap="square" rtlCol="1">
            <a:spAutoFit/>
          </a:bodyPr>
          <a:lstStyle/>
          <a:p>
            <a:pPr lvl="1" algn="l" rtl="0">
              <a:spcBef>
                <a:spcPts val="0"/>
              </a:spcBef>
              <a:spcAft>
                <a:spcPts val="0"/>
              </a:spcAft>
              <a:buSzPts val="1800"/>
            </a:pPr>
            <a:r>
              <a:rPr lang="en-US" dirty="0">
                <a:solidFill>
                  <a:schemeClr val="dk1"/>
                </a:solidFill>
              </a:rPr>
              <a:t>Touchpad</a:t>
            </a:r>
          </a:p>
        </p:txBody>
      </p:sp>
      <p:sp>
        <p:nvSpPr>
          <p:cNvPr id="5" name="TextBox 4">
            <a:extLst>
              <a:ext uri="{FF2B5EF4-FFF2-40B4-BE49-F238E27FC236}">
                <a16:creationId xmlns:a16="http://schemas.microsoft.com/office/drawing/2014/main" id="{2F40FF4C-047F-465B-84A1-DC6709094875}"/>
              </a:ext>
            </a:extLst>
          </p:cNvPr>
          <p:cNvSpPr txBox="1"/>
          <p:nvPr/>
        </p:nvSpPr>
        <p:spPr>
          <a:xfrm>
            <a:off x="9530010" y="1738155"/>
            <a:ext cx="2971800" cy="369332"/>
          </a:xfrm>
          <a:prstGeom prst="rect">
            <a:avLst/>
          </a:prstGeom>
          <a:noFill/>
        </p:spPr>
        <p:txBody>
          <a:bodyPr wrap="square" rtlCol="1">
            <a:spAutoFit/>
          </a:bodyPr>
          <a:lstStyle/>
          <a:p>
            <a:r>
              <a:rPr lang="en-US" b="1" dirty="0">
                <a:solidFill>
                  <a:schemeClr val="dk1"/>
                </a:solidFill>
                <a:latin typeface="Century Gothic (Body)"/>
              </a:rPr>
              <a:t>Hand gestures </a:t>
            </a:r>
          </a:p>
        </p:txBody>
      </p:sp>
      <p:pic>
        <p:nvPicPr>
          <p:cNvPr id="5124" name="Picture 4" descr="Amazon.com: OEM Sony Remote Control Originally Shipped with: XBR49X800E,  XBR-49X800E: Home Audio &amp;amp; Theater">
            <a:extLst>
              <a:ext uri="{FF2B5EF4-FFF2-40B4-BE49-F238E27FC236}">
                <a16:creationId xmlns:a16="http://schemas.microsoft.com/office/drawing/2014/main" id="{72FE5B01-739E-4FDB-9B89-E2C4B57F8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2046" y="3429000"/>
            <a:ext cx="1976377" cy="1800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Shape 225"/>
        <p:cNvGrpSpPr/>
        <p:nvPr/>
      </p:nvGrpSpPr>
      <p:grpSpPr>
        <a:xfrm>
          <a:off x="0" y="0"/>
          <a:ext cx="0" cy="0"/>
          <a:chOff x="0" y="0"/>
          <a:chExt cx="0" cy="0"/>
        </a:xfrm>
      </p:grpSpPr>
      <p:sp>
        <p:nvSpPr>
          <p:cNvPr id="226" name="Google Shape;226;gdae5bbb808_0_13"/>
          <p:cNvSpPr txBox="1">
            <a:spLocks noGrp="1"/>
          </p:cNvSpPr>
          <p:nvPr>
            <p:ph type="title"/>
          </p:nvPr>
        </p:nvSpPr>
        <p:spPr>
          <a:xfrm>
            <a:off x="687400" y="1040136"/>
            <a:ext cx="2797373" cy="128089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dirty="0">
                <a:solidFill>
                  <a:schemeClr val="bg1"/>
                </a:solidFill>
              </a:rPr>
              <a:t>Planning</a:t>
            </a:r>
          </a:p>
        </p:txBody>
      </p:sp>
      <p:sp>
        <p:nvSpPr>
          <p:cNvPr id="227" name="Google Shape;227;gdae5bbb808_0_13"/>
          <p:cNvSpPr txBox="1">
            <a:spLocks noGrp="1"/>
          </p:cNvSpPr>
          <p:nvPr>
            <p:ph idx="1"/>
          </p:nvPr>
        </p:nvSpPr>
        <p:spPr>
          <a:xfrm>
            <a:off x="2589200" y="1630250"/>
            <a:ext cx="8915400" cy="4281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a:p>
            <a:pPr marL="0" lvl="0" indent="0" algn="l" rtl="0">
              <a:lnSpc>
                <a:spcPct val="100000"/>
              </a:lnSpc>
              <a:spcBef>
                <a:spcPts val="1000"/>
              </a:spcBef>
              <a:spcAft>
                <a:spcPts val="0"/>
              </a:spcAft>
              <a:buSzPts val="1800"/>
              <a:buNone/>
            </a:pPr>
            <a:endParaRPr lang="he-IL" dirty="0">
              <a:solidFill>
                <a:schemeClr val="dk1"/>
              </a:solidFill>
            </a:endParaRPr>
          </a:p>
        </p:txBody>
      </p:sp>
      <p:sp>
        <p:nvSpPr>
          <p:cNvPr id="228" name="Google Shape;228;gdae5bbb808_0_13"/>
          <p:cNvSpPr txBox="1">
            <a:spLocks noGrp="1"/>
          </p:cNvSpPr>
          <p:nvPr>
            <p:ph type="sldNum" sz="quarter" idx="12"/>
          </p:nvPr>
        </p:nvSpPr>
        <p:spPr>
          <a:xfrm>
            <a:off x="-32470" y="306305"/>
            <a:ext cx="779767"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smtClean="0"/>
              <a:t>9</a:t>
            </a:fld>
            <a:endParaRPr lang="en-US"/>
          </a:p>
        </p:txBody>
      </p:sp>
      <p:sp>
        <p:nvSpPr>
          <p:cNvPr id="6" name="Rectangle 2">
            <a:extLst>
              <a:ext uri="{FF2B5EF4-FFF2-40B4-BE49-F238E27FC236}">
                <a16:creationId xmlns:a16="http://schemas.microsoft.com/office/drawing/2014/main" id="{E3D402AA-739D-4BF3-990B-5E4D52693616}"/>
              </a:ext>
            </a:extLst>
          </p:cNvPr>
          <p:cNvSpPr>
            <a:spLocks noChangeArrowheads="1"/>
          </p:cNvSpPr>
          <p:nvPr/>
        </p:nvSpPr>
        <p:spPr bwMode="auto">
          <a:xfrm>
            <a:off x="478357" y="3233732"/>
            <a:ext cx="9505099" cy="2031325"/>
          </a:xfrm>
          <a:prstGeom prst="rect">
            <a:avLst/>
          </a:prstGeom>
          <a:solidFill>
            <a:schemeClr val="tx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rgbClr val="A9B7C6"/>
                </a:solidFill>
                <a:effectLst/>
                <a:latin typeface="JetBrains Mono"/>
              </a:rPr>
              <a:t>frame = pipeline.wait_for_frames()</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depth_frame = frame.get_depth_frame()</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color_frame = frame.get_color_frame()</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depth_image = np.asanyarray(depth_frame.get_data())</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color_image = np.asanyarray(color_frame.get_data())</a:t>
            </a:r>
            <a:br>
              <a:rPr kumimoji="0" lang="he-IL" altLang="he-IL" sz="1400" b="0" i="0" u="none" strike="noStrike" cap="none" normalizeH="0" baseline="0" dirty="0">
                <a:ln>
                  <a:noFill/>
                </a:ln>
                <a:solidFill>
                  <a:srgbClr val="A9B7C6"/>
                </a:solidFill>
                <a:effectLst/>
                <a:latin typeface="JetBrains Mono"/>
              </a:rPr>
            </a:b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colorizer = rs.colorizer()</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colorized_depth = np.asanyarray(colorizer.colorize(depth_frame).get_data())</a:t>
            </a:r>
            <a:br>
              <a:rPr kumimoji="0" lang="he-IL" altLang="he-IL" sz="1400" b="0" i="0" u="none" strike="noStrike" cap="none" normalizeH="0" baseline="0" dirty="0">
                <a:ln>
                  <a:noFill/>
                </a:ln>
                <a:solidFill>
                  <a:srgbClr val="A9B7C6"/>
                </a:solidFill>
                <a:effectLst/>
                <a:latin typeface="JetBrains Mono"/>
              </a:rPr>
            </a:br>
            <a:r>
              <a:rPr kumimoji="0" lang="he-IL" altLang="he-IL" sz="1400" b="0" i="0" u="none" strike="noStrike" cap="none" normalizeH="0" baseline="0" dirty="0">
                <a:ln>
                  <a:noFill/>
                </a:ln>
                <a:solidFill>
                  <a:srgbClr val="A9B7C6"/>
                </a:solidFill>
                <a:effectLst/>
                <a:latin typeface="JetBrains Mono"/>
              </a:rPr>
              <a:t>depth_colormap = cv2.applyColorMap(cv2.convertScaleAbs(depth_image</a:t>
            </a:r>
            <a:r>
              <a:rPr kumimoji="0" lang="he-IL" altLang="he-IL" sz="1400" b="0" i="0" u="none" strike="noStrike" cap="none" normalizeH="0" baseline="0" dirty="0">
                <a:ln>
                  <a:noFill/>
                </a:ln>
                <a:solidFill>
                  <a:srgbClr val="CC7832"/>
                </a:solidFill>
                <a:effectLst/>
                <a:latin typeface="JetBrains Mono"/>
              </a:rPr>
              <a:t>, None, </a:t>
            </a:r>
            <a:r>
              <a:rPr kumimoji="0" lang="he-IL" altLang="he-IL" sz="1400" b="0" i="0" u="none" strike="noStrike" cap="none" normalizeH="0" baseline="0" dirty="0">
                <a:ln>
                  <a:noFill/>
                </a:ln>
                <a:solidFill>
                  <a:srgbClr val="6897BB"/>
                </a:solidFill>
                <a:effectLst/>
                <a:latin typeface="JetBrains Mono"/>
              </a:rPr>
              <a:t>0.175</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6897BB"/>
                </a:solidFill>
                <a:effectLst/>
                <a:latin typeface="JetBrains Mono"/>
              </a:rPr>
              <a:t>0</a:t>
            </a:r>
            <a:r>
              <a:rPr kumimoji="0" lang="he-IL" altLang="he-IL" sz="1400" b="0" i="0" u="none" strike="noStrike" cap="none" normalizeH="0" baseline="0" dirty="0">
                <a:ln>
                  <a:noFill/>
                </a:ln>
                <a:solidFill>
                  <a:srgbClr val="A9B7C6"/>
                </a:solidFill>
                <a:effectLst/>
                <a:latin typeface="JetBrains Mono"/>
              </a:rPr>
              <a:t>)</a:t>
            </a:r>
            <a:r>
              <a:rPr kumimoji="0" lang="he-IL" altLang="he-IL" sz="1400" b="0" i="0" u="none" strike="noStrike" cap="none" normalizeH="0" baseline="0" dirty="0">
                <a:ln>
                  <a:noFill/>
                </a:ln>
                <a:solidFill>
                  <a:srgbClr val="CC7832"/>
                </a:solidFill>
                <a:effectLst/>
                <a:latin typeface="JetBrains Mono"/>
              </a:rPr>
              <a:t>, </a:t>
            </a:r>
            <a:r>
              <a:rPr kumimoji="0" lang="he-IL" altLang="he-IL" sz="1400" b="0" i="0" u="none" strike="noStrike" cap="none" normalizeH="0" baseline="0" dirty="0">
                <a:ln>
                  <a:noFill/>
                </a:ln>
                <a:solidFill>
                  <a:srgbClr val="A9B7C6"/>
                </a:solidFill>
                <a:effectLst/>
                <a:latin typeface="JetBrains Mono"/>
              </a:rPr>
              <a:t>cv2.COLORMAP_JET)</a:t>
            </a:r>
            <a:endParaRPr kumimoji="0" lang="he-IL" altLang="he-IL" sz="36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BF647FB-7917-4660-BBEB-9BD9443F90AB}"/>
              </a:ext>
            </a:extLst>
          </p:cNvPr>
          <p:cNvPicPr>
            <a:picLocks noChangeAspect="1"/>
          </p:cNvPicPr>
          <p:nvPr/>
        </p:nvPicPr>
        <p:blipFill>
          <a:blip r:embed="rId3"/>
          <a:stretch>
            <a:fillRect/>
          </a:stretch>
        </p:blipFill>
        <p:spPr>
          <a:xfrm>
            <a:off x="4915885" y="1152907"/>
            <a:ext cx="6528817" cy="3465958"/>
          </a:xfrm>
          <a:prstGeom prst="rect">
            <a:avLst/>
          </a:prstGeom>
        </p:spPr>
      </p:pic>
    </p:spTree>
    <p:extLst>
      <p:ext uri="{BB962C8B-B14F-4D97-AF65-F5344CB8AC3E}">
        <p14:creationId xmlns:p14="http://schemas.microsoft.com/office/powerpoint/2010/main" val="9884988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3166</TotalTime>
  <Words>2933</Words>
  <Application>Microsoft Office PowerPoint</Application>
  <PresentationFormat>מסך רחב</PresentationFormat>
  <Paragraphs>205</Paragraphs>
  <Slides>22</Slides>
  <Notes>20</Notes>
  <HiddenSlides>0</HiddenSlides>
  <MMClips>1</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22</vt:i4>
      </vt:variant>
    </vt:vector>
  </HeadingPairs>
  <TitlesOfParts>
    <vt:vector size="33" baseType="lpstr">
      <vt:lpstr>Assistant</vt:lpstr>
      <vt:lpstr>Calibri</vt:lpstr>
      <vt:lpstr>Times New Roman</vt:lpstr>
      <vt:lpstr>Arial</vt:lpstr>
      <vt:lpstr>Noto Sans Symbols</vt:lpstr>
      <vt:lpstr>Century Gothic (Body)</vt:lpstr>
      <vt:lpstr>Wingdings 3</vt:lpstr>
      <vt:lpstr>JetBrains Mono</vt:lpstr>
      <vt:lpstr>Century Gothic</vt:lpstr>
      <vt:lpstr>Wingdings</vt:lpstr>
      <vt:lpstr>Wisp</vt:lpstr>
      <vt:lpstr>17/06/2021   Gesture recognition for drone search and rescue </vt:lpstr>
      <vt:lpstr>Overview</vt:lpstr>
      <vt:lpstr>מצגת של PowerPoint‏</vt:lpstr>
      <vt:lpstr>Background &amp; Motivation</vt:lpstr>
      <vt:lpstr>Background &amp; Motivation</vt:lpstr>
      <vt:lpstr>Background &amp; Motivation</vt:lpstr>
      <vt:lpstr>Background &amp; Motivation</vt:lpstr>
      <vt:lpstr>Background</vt:lpstr>
      <vt:lpstr>Planning</vt:lpstr>
      <vt:lpstr>Equipment</vt:lpstr>
      <vt:lpstr>מצגת של PowerPoint‏</vt:lpstr>
      <vt:lpstr>Implementing - Improving</vt:lpstr>
      <vt:lpstr>Implementing - Improving</vt:lpstr>
      <vt:lpstr>Implementing</vt:lpstr>
      <vt:lpstr>Implementing</vt:lpstr>
      <vt:lpstr>מצגת של PowerPoint‏</vt:lpstr>
      <vt:lpstr>Code’ modularity</vt:lpstr>
      <vt:lpstr>מצגת של PowerPoint‏</vt:lpstr>
      <vt:lpstr>Conclusions</vt:lpstr>
      <vt:lpstr>Bibliography</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4                                                            group 3                                                           31/5/2021   Gesture recognition for drone search and rescue  ממשק זיהוי מחוות ידיים בין אדם לרחפן חילוץ והצלה  2021-01-115</dc:title>
  <dc:creator>pelleg nam</dc:creator>
  <cp:lastModifiedBy>רוני דייגי</cp:lastModifiedBy>
  <cp:revision>83</cp:revision>
  <dcterms:created xsi:type="dcterms:W3CDTF">2021-03-19T14:30:14Z</dcterms:created>
  <dcterms:modified xsi:type="dcterms:W3CDTF">2022-09-15T11:50:25Z</dcterms:modified>
</cp:coreProperties>
</file>